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</p:sldIdLst>
  <p:sldSz cx="6858000" cy="9144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2" d="100"/>
          <a:sy n="52" d="100"/>
        </p:scale>
        <p:origin x="2292" y="66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D99F1C-DE7A-440B-9004-B6DA4FC51F30}" type="datetimeFigureOut">
              <a:rPr lang="en-GB" smtClean="0"/>
              <a:t>09/10/2019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82723F-3A1D-4EBE-AD95-5BCEB4522FE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797706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D99F1C-DE7A-440B-9004-B6DA4FC51F30}" type="datetimeFigureOut">
              <a:rPr lang="en-GB" smtClean="0"/>
              <a:t>09/10/2019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82723F-3A1D-4EBE-AD95-5BCEB4522FE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920987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7175" y="488951"/>
            <a:ext cx="3357563" cy="104013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D99F1C-DE7A-440B-9004-B6DA4FC51F30}" type="datetimeFigureOut">
              <a:rPr lang="en-GB" smtClean="0"/>
              <a:t>09/10/2019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82723F-3A1D-4EBE-AD95-5BCEB4522FE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05330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D99F1C-DE7A-440B-9004-B6DA4FC51F30}" type="datetimeFigureOut">
              <a:rPr lang="en-GB" smtClean="0"/>
              <a:t>09/10/2019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82723F-3A1D-4EBE-AD95-5BCEB4522FE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804706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D99F1C-DE7A-440B-9004-B6DA4FC51F30}" type="datetimeFigureOut">
              <a:rPr lang="en-GB" smtClean="0"/>
              <a:t>09/10/2019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82723F-3A1D-4EBE-AD95-5BCEB4522FE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309308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7175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28900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D99F1C-DE7A-440B-9004-B6DA4FC51F30}" type="datetimeFigureOut">
              <a:rPr lang="en-GB" smtClean="0"/>
              <a:t>09/10/2019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82723F-3A1D-4EBE-AD95-5BCEB4522FE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288073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D99F1C-DE7A-440B-9004-B6DA4FC51F30}" type="datetimeFigureOut">
              <a:rPr lang="en-GB" smtClean="0"/>
              <a:t>09/10/2019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82723F-3A1D-4EBE-AD95-5BCEB4522FE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918485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D99F1C-DE7A-440B-9004-B6DA4FC51F30}" type="datetimeFigureOut">
              <a:rPr lang="en-GB" smtClean="0"/>
              <a:t>09/10/2019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82723F-3A1D-4EBE-AD95-5BCEB4522FE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762794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D99F1C-DE7A-440B-9004-B6DA4FC51F30}" type="datetimeFigureOut">
              <a:rPr lang="en-GB" smtClean="0"/>
              <a:t>09/10/2019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82723F-3A1D-4EBE-AD95-5BCEB4522FE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936421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D99F1C-DE7A-440B-9004-B6DA4FC51F30}" type="datetimeFigureOut">
              <a:rPr lang="en-GB" smtClean="0"/>
              <a:t>09/10/2019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82723F-3A1D-4EBE-AD95-5BCEB4522FE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374869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D99F1C-DE7A-440B-9004-B6DA4FC51F30}" type="datetimeFigureOut">
              <a:rPr lang="en-GB" smtClean="0"/>
              <a:t>09/10/2019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82723F-3A1D-4EBE-AD95-5BCEB4522FE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468686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D99F1C-DE7A-440B-9004-B6DA4FC51F30}" type="datetimeFigureOut">
              <a:rPr lang="en-GB" smtClean="0"/>
              <a:t>09/10/2019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82723F-3A1D-4EBE-AD95-5BCEB4522FE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907065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png"/><Relationship Id="rId7" Type="http://schemas.openxmlformats.org/officeDocument/2006/relationships/image" Target="../media/image6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10" Type="http://schemas.openxmlformats.org/officeDocument/2006/relationships/image" Target="../media/image9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20"/>
          <p:cNvSpPr txBox="1">
            <a:spLocks/>
          </p:cNvSpPr>
          <p:nvPr/>
        </p:nvSpPr>
        <p:spPr>
          <a:xfrm>
            <a:off x="2050485" y="114451"/>
            <a:ext cx="2956078" cy="641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000" b="1" dirty="0">
                <a:solidFill>
                  <a:srgbClr val="BA0C2F"/>
                </a:solidFill>
                <a:latin typeface="+mn-lt"/>
              </a:rPr>
              <a:t>Friends of St Edwards</a:t>
            </a:r>
          </a:p>
          <a:p>
            <a:r>
              <a:rPr lang="en-US" sz="2000" b="1" dirty="0">
                <a:solidFill>
                  <a:srgbClr val="BA0C2F"/>
                </a:solidFill>
                <a:latin typeface="+mn-lt"/>
              </a:rPr>
              <a:t>Meet The Team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-2074"/>
            <a:ext cx="1442541" cy="1117689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11926" y="-59959"/>
            <a:ext cx="1324021" cy="1319591"/>
          </a:xfrm>
          <a:prstGeom prst="rect">
            <a:avLst/>
          </a:prstGeom>
        </p:spPr>
      </p:pic>
      <p:sp>
        <p:nvSpPr>
          <p:cNvPr id="8" name="Rounded Rectangle 7"/>
          <p:cNvSpPr/>
          <p:nvPr/>
        </p:nvSpPr>
        <p:spPr>
          <a:xfrm>
            <a:off x="1112660" y="7380312"/>
            <a:ext cx="4676181" cy="1533256"/>
          </a:xfrm>
          <a:prstGeom prst="roundRect">
            <a:avLst/>
          </a:prstGeom>
          <a:gradFill>
            <a:gsLst>
              <a:gs pos="100000">
                <a:srgbClr val="BA0C2F"/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</a:gradFill>
          <a:ln>
            <a:solidFill>
              <a:srgbClr val="BA0C2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50" b="1" dirty="0"/>
              <a:t>FREDs is for everyone at the school. We are very happy for new faces to come to meetings, so please do come along if you can.</a:t>
            </a:r>
          </a:p>
          <a:p>
            <a:pPr algn="ctr"/>
            <a:r>
              <a:rPr lang="en-GB" sz="1050" b="1" dirty="0"/>
              <a:t> </a:t>
            </a:r>
          </a:p>
          <a:p>
            <a:pPr algn="ctr"/>
            <a:r>
              <a:rPr lang="en-GB" sz="1050" b="1" dirty="0"/>
              <a:t>If you want to chat, but can’t make the meetings and can’t find us at school, either drop us an email or leave a note in the FREDs suggestion box in the parents’ room at school and we’ll get back to you as soon as possible.</a:t>
            </a:r>
          </a:p>
          <a:p>
            <a:pPr algn="ctr"/>
            <a:endParaRPr lang="en-GB" sz="1050" b="1" dirty="0"/>
          </a:p>
          <a:p>
            <a:pPr algn="ctr"/>
            <a:r>
              <a:rPr lang="en-GB" sz="1050" b="1" dirty="0"/>
              <a:t>julieprovino@yahoo.com</a:t>
            </a:r>
            <a:endParaRPr lang="en-GB" sz="1050" dirty="0"/>
          </a:p>
        </p:txBody>
      </p:sp>
      <p:sp>
        <p:nvSpPr>
          <p:cNvPr id="10" name="TextBox 9"/>
          <p:cNvSpPr txBox="1"/>
          <p:nvPr/>
        </p:nvSpPr>
        <p:spPr>
          <a:xfrm>
            <a:off x="1916832" y="891923"/>
            <a:ext cx="1800200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050" b="1" dirty="0">
                <a:solidFill>
                  <a:schemeClr val="bg1"/>
                </a:solidFill>
              </a:rPr>
              <a:t>Chair</a:t>
            </a:r>
          </a:p>
          <a:p>
            <a:pPr algn="ctr"/>
            <a:r>
              <a:rPr lang="en-GB" sz="1050" b="1" dirty="0">
                <a:solidFill>
                  <a:schemeClr val="bg1"/>
                </a:solidFill>
              </a:rPr>
              <a:t>Julie Provino, Year 2</a:t>
            </a:r>
          </a:p>
          <a:p>
            <a:pPr algn="ctr"/>
            <a:endParaRPr lang="en-GB" sz="300" dirty="0">
              <a:solidFill>
                <a:schemeClr val="bg1"/>
              </a:solidFill>
            </a:endParaRPr>
          </a:p>
          <a:p>
            <a:pPr algn="ctr"/>
            <a:r>
              <a:rPr lang="en-GB" sz="1000" dirty="0">
                <a:solidFill>
                  <a:schemeClr val="bg1"/>
                </a:solidFill>
              </a:rPr>
              <a:t>An HR professional and trainer in her spare time. Can work efficiently and under pressure. Used to working with parent’s associations.</a:t>
            </a:r>
          </a:p>
          <a:p>
            <a:endParaRPr lang="en-GB" sz="2400" dirty="0"/>
          </a:p>
        </p:txBody>
      </p:sp>
      <p:sp>
        <p:nvSpPr>
          <p:cNvPr id="12" name="TextBox 11"/>
          <p:cNvSpPr txBox="1"/>
          <p:nvPr/>
        </p:nvSpPr>
        <p:spPr>
          <a:xfrm>
            <a:off x="171693" y="2470385"/>
            <a:ext cx="2033170" cy="10849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050" b="1" dirty="0">
                <a:solidFill>
                  <a:schemeClr val="bg1"/>
                </a:solidFill>
              </a:rPr>
              <a:t>Secretary</a:t>
            </a:r>
          </a:p>
          <a:p>
            <a:pPr algn="ctr"/>
            <a:r>
              <a:rPr lang="en-GB" sz="1050" b="1" dirty="0">
                <a:solidFill>
                  <a:schemeClr val="bg1"/>
                </a:solidFill>
              </a:rPr>
              <a:t>Tanya Roberts. Year 2</a:t>
            </a:r>
          </a:p>
          <a:p>
            <a:pPr algn="ctr"/>
            <a:endParaRPr lang="en-GB" sz="400" dirty="0">
              <a:solidFill>
                <a:schemeClr val="bg1"/>
              </a:solidFill>
            </a:endParaRPr>
          </a:p>
          <a:p>
            <a:pPr algn="ctr"/>
            <a:r>
              <a:rPr lang="en-GB" sz="1000" dirty="0">
                <a:solidFill>
                  <a:schemeClr val="bg1"/>
                </a:solidFill>
              </a:rPr>
              <a:t>An experienced Events Organiser who is really enjoying being part of the FREDs team.  </a:t>
            </a:r>
          </a:p>
          <a:p>
            <a:pPr algn="ctr"/>
            <a:r>
              <a:rPr lang="en-GB" sz="1000" dirty="0">
                <a:solidFill>
                  <a:schemeClr val="bg1"/>
                </a:solidFill>
              </a:rPr>
              <a:t>Always enjoys a new challenge…</a:t>
            </a:r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17032" y="1034198"/>
            <a:ext cx="1113253" cy="1008112"/>
          </a:xfrm>
          <a:prstGeom prst="rect">
            <a:avLst/>
          </a:prstGeom>
        </p:spPr>
      </p:pic>
      <p:sp>
        <p:nvSpPr>
          <p:cNvPr id="15" name="Rounded Rectangle 14"/>
          <p:cNvSpPr/>
          <p:nvPr/>
        </p:nvSpPr>
        <p:spPr>
          <a:xfrm>
            <a:off x="1945180" y="5824159"/>
            <a:ext cx="3011140" cy="1284974"/>
          </a:xfrm>
          <a:prstGeom prst="roundRect">
            <a:avLst/>
          </a:prstGeom>
          <a:gradFill>
            <a:gsLst>
              <a:gs pos="100000">
                <a:srgbClr val="BA0C2F"/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</a:gradFill>
          <a:ln>
            <a:solidFill>
              <a:srgbClr val="BA0C2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900" dirty="0"/>
          </a:p>
        </p:txBody>
      </p:sp>
      <p:sp>
        <p:nvSpPr>
          <p:cNvPr id="16" name="TextBox 15"/>
          <p:cNvSpPr txBox="1"/>
          <p:nvPr/>
        </p:nvSpPr>
        <p:spPr>
          <a:xfrm>
            <a:off x="1945180" y="5920342"/>
            <a:ext cx="1985135" cy="10926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050" b="1" dirty="0">
                <a:solidFill>
                  <a:schemeClr val="bg1"/>
                </a:solidFill>
              </a:rPr>
              <a:t>Event Co-Ordinator</a:t>
            </a:r>
          </a:p>
          <a:p>
            <a:pPr algn="ctr"/>
            <a:r>
              <a:rPr lang="en-GB" sz="1050" b="1" dirty="0">
                <a:solidFill>
                  <a:schemeClr val="bg1"/>
                </a:solidFill>
              </a:rPr>
              <a:t>Scarlett Murphy, Pre-Reception</a:t>
            </a:r>
          </a:p>
          <a:p>
            <a:pPr algn="ctr"/>
            <a:endParaRPr lang="en-GB" sz="400" dirty="0">
              <a:solidFill>
                <a:schemeClr val="bg1"/>
              </a:solidFill>
            </a:endParaRPr>
          </a:p>
          <a:p>
            <a:pPr algn="ctr"/>
            <a:r>
              <a:rPr lang="en-GB" sz="1000" dirty="0">
                <a:solidFill>
                  <a:schemeClr val="bg1"/>
                </a:solidFill>
              </a:rPr>
              <a:t>A university lecturer specialising in teacher training. Organised and looking forward to working with FREDs as a parent. </a:t>
            </a:r>
            <a:endParaRPr lang="en-GB" sz="900" dirty="0">
              <a:solidFill>
                <a:schemeClr val="bg1"/>
              </a:solidFill>
            </a:endParaRPr>
          </a:p>
        </p:txBody>
      </p:sp>
      <p:pic>
        <p:nvPicPr>
          <p:cNvPr id="17" name="Picture 1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90179" y="5929301"/>
            <a:ext cx="812852" cy="1083648"/>
          </a:xfrm>
          <a:prstGeom prst="rect">
            <a:avLst/>
          </a:prstGeom>
        </p:spPr>
      </p:pic>
      <p:sp>
        <p:nvSpPr>
          <p:cNvPr id="18" name="Rounded Rectangle 17"/>
          <p:cNvSpPr/>
          <p:nvPr/>
        </p:nvSpPr>
        <p:spPr>
          <a:xfrm>
            <a:off x="3707167" y="4283968"/>
            <a:ext cx="3011140" cy="1284974"/>
          </a:xfrm>
          <a:prstGeom prst="roundRect">
            <a:avLst/>
          </a:prstGeom>
          <a:gradFill>
            <a:gsLst>
              <a:gs pos="100000">
                <a:srgbClr val="BA0C2F"/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</a:gradFill>
          <a:ln>
            <a:solidFill>
              <a:srgbClr val="BA0C2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900" dirty="0"/>
          </a:p>
        </p:txBody>
      </p:sp>
      <p:sp>
        <p:nvSpPr>
          <p:cNvPr id="19" name="TextBox 18"/>
          <p:cNvSpPr txBox="1"/>
          <p:nvPr/>
        </p:nvSpPr>
        <p:spPr>
          <a:xfrm>
            <a:off x="3737574" y="4294433"/>
            <a:ext cx="1878792" cy="12388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050" b="1" dirty="0">
                <a:solidFill>
                  <a:schemeClr val="bg1"/>
                </a:solidFill>
              </a:rPr>
              <a:t>Treasurer</a:t>
            </a:r>
          </a:p>
          <a:p>
            <a:pPr algn="ctr"/>
            <a:r>
              <a:rPr lang="en-GB" sz="1050" b="1" dirty="0">
                <a:solidFill>
                  <a:schemeClr val="bg1"/>
                </a:solidFill>
              </a:rPr>
              <a:t>Anna Barefoot, Year 1</a:t>
            </a:r>
          </a:p>
          <a:p>
            <a:pPr algn="ctr"/>
            <a:endParaRPr lang="en-GB" sz="400" dirty="0">
              <a:solidFill>
                <a:schemeClr val="bg1"/>
              </a:solidFill>
            </a:endParaRPr>
          </a:p>
          <a:p>
            <a:pPr algn="ctr"/>
            <a:r>
              <a:rPr lang="en-GB" sz="1000" dirty="0">
                <a:solidFill>
                  <a:schemeClr val="bg1"/>
                </a:solidFill>
              </a:rPr>
              <a:t>A professional accountant who loves playing around with spreadsheets and is looking forward to the challenge of her first FREDs role.</a:t>
            </a:r>
            <a:endParaRPr lang="en-GB" sz="900" dirty="0">
              <a:solidFill>
                <a:schemeClr val="bg1"/>
              </a:solidFill>
            </a:endParaRPr>
          </a:p>
        </p:txBody>
      </p:sp>
      <p:pic>
        <p:nvPicPr>
          <p:cNvPr id="20" name="Picture 19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97376" y="4388858"/>
            <a:ext cx="999595" cy="1144376"/>
          </a:xfrm>
          <a:prstGeom prst="rect">
            <a:avLst/>
          </a:prstGeom>
        </p:spPr>
      </p:pic>
      <p:sp>
        <p:nvSpPr>
          <p:cNvPr id="22" name="TextBox 21"/>
          <p:cNvSpPr txBox="1"/>
          <p:nvPr/>
        </p:nvSpPr>
        <p:spPr>
          <a:xfrm>
            <a:off x="171694" y="4084526"/>
            <a:ext cx="2075950" cy="12464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050" b="1" dirty="0" err="1">
                <a:solidFill>
                  <a:schemeClr val="bg1"/>
                </a:solidFill>
              </a:rPr>
              <a:t>Comms</a:t>
            </a:r>
            <a:endParaRPr lang="en-GB" sz="1050" b="1" dirty="0">
              <a:solidFill>
                <a:schemeClr val="bg1"/>
              </a:solidFill>
            </a:endParaRPr>
          </a:p>
          <a:p>
            <a:pPr algn="ctr"/>
            <a:r>
              <a:rPr lang="en-GB" sz="1050" b="1" dirty="0" err="1">
                <a:solidFill>
                  <a:schemeClr val="bg1"/>
                </a:solidFill>
              </a:rPr>
              <a:t>Senthil</a:t>
            </a:r>
            <a:r>
              <a:rPr lang="en-GB" sz="1050" b="1" dirty="0">
                <a:solidFill>
                  <a:schemeClr val="bg1"/>
                </a:solidFill>
              </a:rPr>
              <a:t> Mani, </a:t>
            </a:r>
            <a:r>
              <a:rPr lang="en-GB" sz="1050" dirty="0">
                <a:solidFill>
                  <a:schemeClr val="bg1"/>
                </a:solidFill>
              </a:rPr>
              <a:t>Year 3</a:t>
            </a:r>
          </a:p>
          <a:p>
            <a:pPr algn="ctr"/>
            <a:endParaRPr lang="en-GB" sz="900" dirty="0">
              <a:solidFill>
                <a:schemeClr val="bg1"/>
              </a:solidFill>
            </a:endParaRPr>
          </a:p>
          <a:p>
            <a:pPr algn="ctr"/>
            <a:r>
              <a:rPr lang="en-GB" sz="900" dirty="0">
                <a:solidFill>
                  <a:schemeClr val="bg1"/>
                </a:solidFill>
              </a:rPr>
              <a:t>Technology professional with a passion to optimize business processes by using latest technologies.  He introduced online and card payments for the FREDs' events.</a:t>
            </a:r>
          </a:p>
        </p:txBody>
      </p:sp>
      <p:sp>
        <p:nvSpPr>
          <p:cNvPr id="24" name="Rounded Rectangle 23"/>
          <p:cNvSpPr/>
          <p:nvPr/>
        </p:nvSpPr>
        <p:spPr>
          <a:xfrm>
            <a:off x="210161" y="4279533"/>
            <a:ext cx="3011140" cy="1284974"/>
          </a:xfrm>
          <a:prstGeom prst="roundRect">
            <a:avLst/>
          </a:prstGeom>
          <a:gradFill>
            <a:gsLst>
              <a:gs pos="100000">
                <a:srgbClr val="BA0C2F"/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</a:gradFill>
          <a:ln>
            <a:solidFill>
              <a:srgbClr val="BA0C2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900" dirty="0"/>
          </a:p>
        </p:txBody>
      </p:sp>
      <p:sp>
        <p:nvSpPr>
          <p:cNvPr id="25" name="TextBox 24"/>
          <p:cNvSpPr txBox="1"/>
          <p:nvPr/>
        </p:nvSpPr>
        <p:spPr>
          <a:xfrm>
            <a:off x="171694" y="4279533"/>
            <a:ext cx="2075950" cy="14157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050" b="1" dirty="0" err="1">
                <a:solidFill>
                  <a:schemeClr val="bg1"/>
                </a:solidFill>
              </a:rPr>
              <a:t>Comms</a:t>
            </a:r>
            <a:endParaRPr lang="en-GB" sz="1050" b="1" dirty="0">
              <a:solidFill>
                <a:schemeClr val="bg1"/>
              </a:solidFill>
            </a:endParaRPr>
          </a:p>
          <a:p>
            <a:pPr algn="ctr"/>
            <a:r>
              <a:rPr lang="en-GB" sz="1050" b="1" dirty="0" err="1">
                <a:solidFill>
                  <a:schemeClr val="bg1"/>
                </a:solidFill>
              </a:rPr>
              <a:t>Senthil</a:t>
            </a:r>
            <a:r>
              <a:rPr lang="en-GB" sz="1050" b="1" dirty="0">
                <a:solidFill>
                  <a:schemeClr val="bg1"/>
                </a:solidFill>
              </a:rPr>
              <a:t> Mani, </a:t>
            </a:r>
            <a:r>
              <a:rPr lang="en-GB" sz="1050" dirty="0">
                <a:solidFill>
                  <a:schemeClr val="bg1"/>
                </a:solidFill>
              </a:rPr>
              <a:t>Year 3</a:t>
            </a:r>
          </a:p>
          <a:p>
            <a:pPr algn="ctr"/>
            <a:endParaRPr lang="en-GB" sz="200" dirty="0">
              <a:solidFill>
                <a:schemeClr val="bg1"/>
              </a:solidFill>
            </a:endParaRPr>
          </a:p>
          <a:p>
            <a:pPr algn="ctr"/>
            <a:r>
              <a:rPr lang="en-GB" sz="1000" dirty="0">
                <a:solidFill>
                  <a:schemeClr val="bg1"/>
                </a:solidFill>
              </a:rPr>
              <a:t>Technology professional with a passion to optimize business processes by using latest technologies.  He introduced online and card payments for the FREDs' events.</a:t>
            </a:r>
          </a:p>
        </p:txBody>
      </p:sp>
      <p:pic>
        <p:nvPicPr>
          <p:cNvPr id="26" name="Picture 25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08463" y="4358682"/>
            <a:ext cx="816891" cy="1135546"/>
          </a:xfrm>
          <a:prstGeom prst="rect">
            <a:avLst/>
          </a:prstGeom>
        </p:spPr>
      </p:pic>
      <p:sp>
        <p:nvSpPr>
          <p:cNvPr id="27" name="Rounded Rectangle 26"/>
          <p:cNvSpPr/>
          <p:nvPr/>
        </p:nvSpPr>
        <p:spPr>
          <a:xfrm>
            <a:off x="210161" y="2627784"/>
            <a:ext cx="3011140" cy="1329372"/>
          </a:xfrm>
          <a:prstGeom prst="roundRect">
            <a:avLst/>
          </a:prstGeom>
          <a:gradFill>
            <a:gsLst>
              <a:gs pos="100000">
                <a:srgbClr val="BA0C2F"/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</a:gradFill>
          <a:ln>
            <a:solidFill>
              <a:srgbClr val="BA0C2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900" dirty="0"/>
          </a:p>
        </p:txBody>
      </p:sp>
      <p:sp>
        <p:nvSpPr>
          <p:cNvPr id="28" name="TextBox 27"/>
          <p:cNvSpPr txBox="1"/>
          <p:nvPr/>
        </p:nvSpPr>
        <p:spPr>
          <a:xfrm>
            <a:off x="171693" y="2693494"/>
            <a:ext cx="2033170" cy="10849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050" b="1" dirty="0">
                <a:solidFill>
                  <a:schemeClr val="bg1"/>
                </a:solidFill>
              </a:rPr>
              <a:t>Secretary</a:t>
            </a:r>
          </a:p>
          <a:p>
            <a:pPr algn="ctr"/>
            <a:r>
              <a:rPr lang="en-GB" sz="1050" b="1" dirty="0">
                <a:solidFill>
                  <a:schemeClr val="bg1"/>
                </a:solidFill>
              </a:rPr>
              <a:t>Tanya Roberts. Year 2</a:t>
            </a:r>
          </a:p>
          <a:p>
            <a:pPr algn="ctr"/>
            <a:endParaRPr lang="en-GB" sz="400" dirty="0">
              <a:solidFill>
                <a:schemeClr val="bg1"/>
              </a:solidFill>
            </a:endParaRPr>
          </a:p>
          <a:p>
            <a:pPr algn="ctr"/>
            <a:r>
              <a:rPr lang="en-GB" sz="1000" dirty="0">
                <a:solidFill>
                  <a:schemeClr val="bg1"/>
                </a:solidFill>
              </a:rPr>
              <a:t>An experienced Events Organiser who is really enjoying being part of the FREDs team.  </a:t>
            </a:r>
          </a:p>
          <a:p>
            <a:pPr algn="ctr"/>
            <a:r>
              <a:rPr lang="en-GB" sz="1000" dirty="0">
                <a:solidFill>
                  <a:schemeClr val="bg1"/>
                </a:solidFill>
              </a:rPr>
              <a:t>Always enjoys a new challenge…</a:t>
            </a:r>
          </a:p>
        </p:txBody>
      </p:sp>
      <p:pic>
        <p:nvPicPr>
          <p:cNvPr id="29" name="Picture 28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04864" y="2741479"/>
            <a:ext cx="887411" cy="1084912"/>
          </a:xfrm>
          <a:prstGeom prst="rect">
            <a:avLst/>
          </a:prstGeom>
        </p:spPr>
      </p:pic>
      <p:sp>
        <p:nvSpPr>
          <p:cNvPr id="30" name="Rounded Rectangle 29"/>
          <p:cNvSpPr/>
          <p:nvPr/>
        </p:nvSpPr>
        <p:spPr>
          <a:xfrm>
            <a:off x="1916832" y="930886"/>
            <a:ext cx="3011140" cy="1340544"/>
          </a:xfrm>
          <a:prstGeom prst="roundRect">
            <a:avLst/>
          </a:prstGeom>
          <a:gradFill>
            <a:gsLst>
              <a:gs pos="100000">
                <a:srgbClr val="BA0C2F"/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</a:gradFill>
          <a:ln>
            <a:solidFill>
              <a:srgbClr val="BA0C2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900" dirty="0"/>
          </a:p>
        </p:txBody>
      </p:sp>
      <p:sp>
        <p:nvSpPr>
          <p:cNvPr id="31" name="TextBox 30"/>
          <p:cNvSpPr txBox="1"/>
          <p:nvPr/>
        </p:nvSpPr>
        <p:spPr>
          <a:xfrm>
            <a:off x="1916832" y="1034198"/>
            <a:ext cx="1800200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050" b="1" dirty="0">
                <a:solidFill>
                  <a:schemeClr val="bg1"/>
                </a:solidFill>
              </a:rPr>
              <a:t>Chair</a:t>
            </a:r>
          </a:p>
          <a:p>
            <a:pPr algn="ctr"/>
            <a:r>
              <a:rPr lang="en-GB" sz="1050" b="1" dirty="0">
                <a:solidFill>
                  <a:schemeClr val="bg1"/>
                </a:solidFill>
              </a:rPr>
              <a:t>Julie Provino, Year 2</a:t>
            </a:r>
          </a:p>
          <a:p>
            <a:pPr algn="ctr"/>
            <a:endParaRPr lang="en-GB" sz="300" dirty="0">
              <a:solidFill>
                <a:schemeClr val="bg1"/>
              </a:solidFill>
            </a:endParaRPr>
          </a:p>
          <a:p>
            <a:pPr algn="ctr"/>
            <a:r>
              <a:rPr lang="en-GB" sz="1000" dirty="0">
                <a:solidFill>
                  <a:schemeClr val="bg1"/>
                </a:solidFill>
              </a:rPr>
              <a:t>An HR professional and trainer in her spare time. Can work efficiently and under pressure. Used to working with parent’s associations.</a:t>
            </a:r>
          </a:p>
          <a:p>
            <a:endParaRPr lang="en-GB" sz="2400" dirty="0"/>
          </a:p>
        </p:txBody>
      </p:sp>
      <p:pic>
        <p:nvPicPr>
          <p:cNvPr id="33" name="Picture 32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34827" y="1115615"/>
            <a:ext cx="1123118" cy="1017045"/>
          </a:xfrm>
          <a:prstGeom prst="rect">
            <a:avLst/>
          </a:prstGeom>
        </p:spPr>
      </p:pic>
      <p:sp>
        <p:nvSpPr>
          <p:cNvPr id="34" name="Rounded Rectangle 33"/>
          <p:cNvSpPr/>
          <p:nvPr/>
        </p:nvSpPr>
        <p:spPr>
          <a:xfrm>
            <a:off x="3689159" y="2649982"/>
            <a:ext cx="3011140" cy="1307173"/>
          </a:xfrm>
          <a:prstGeom prst="roundRect">
            <a:avLst/>
          </a:prstGeom>
          <a:gradFill>
            <a:gsLst>
              <a:gs pos="100000">
                <a:srgbClr val="BA0C2F"/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</a:gradFill>
          <a:ln>
            <a:solidFill>
              <a:srgbClr val="BA0C2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900" dirty="0"/>
          </a:p>
        </p:txBody>
      </p:sp>
      <p:sp>
        <p:nvSpPr>
          <p:cNvPr id="35" name="TextBox 34"/>
          <p:cNvSpPr txBox="1"/>
          <p:nvPr/>
        </p:nvSpPr>
        <p:spPr>
          <a:xfrm>
            <a:off x="3737573" y="2741479"/>
            <a:ext cx="2001661" cy="13619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050" b="1" dirty="0">
                <a:solidFill>
                  <a:schemeClr val="bg1"/>
                </a:solidFill>
              </a:rPr>
              <a:t>Vice-Chair</a:t>
            </a:r>
            <a:endParaRPr lang="en-GB" sz="1000" b="1" dirty="0">
              <a:solidFill>
                <a:schemeClr val="bg1"/>
              </a:solidFill>
            </a:endParaRPr>
          </a:p>
          <a:p>
            <a:pPr algn="ctr"/>
            <a:r>
              <a:rPr lang="en-GB" sz="1000" b="1" dirty="0">
                <a:solidFill>
                  <a:schemeClr val="bg1"/>
                </a:solidFill>
              </a:rPr>
              <a:t>Donna </a:t>
            </a:r>
            <a:r>
              <a:rPr lang="en-GB" sz="1000" b="1" dirty="0" err="1">
                <a:solidFill>
                  <a:schemeClr val="bg1"/>
                </a:solidFill>
              </a:rPr>
              <a:t>Croucher</a:t>
            </a:r>
            <a:r>
              <a:rPr lang="en-GB" sz="1000" dirty="0">
                <a:solidFill>
                  <a:schemeClr val="bg1"/>
                </a:solidFill>
              </a:rPr>
              <a:t>, Year 4</a:t>
            </a:r>
          </a:p>
          <a:p>
            <a:pPr algn="ctr"/>
            <a:endParaRPr lang="en-GB" sz="200" dirty="0">
              <a:solidFill>
                <a:schemeClr val="bg1"/>
              </a:solidFill>
            </a:endParaRPr>
          </a:p>
          <a:p>
            <a:pPr algn="ctr"/>
            <a:r>
              <a:rPr lang="en-GB" sz="1000" dirty="0">
                <a:solidFill>
                  <a:schemeClr val="bg1"/>
                </a:solidFill>
              </a:rPr>
              <a:t>Operations Director for a FTSE 250 search business, leading their Executive HR Practice in the South. Eats far too much at client lunches, and loves a nice glass of wine!</a:t>
            </a:r>
          </a:p>
          <a:p>
            <a:endParaRPr lang="en-GB" sz="1000" dirty="0">
              <a:solidFill>
                <a:schemeClr val="bg1"/>
              </a:solidFill>
            </a:endParaRPr>
          </a:p>
        </p:txBody>
      </p:sp>
      <p:pic>
        <p:nvPicPr>
          <p:cNvPr id="36" name="Picture 35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39235" y="2741479"/>
            <a:ext cx="869402" cy="11822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72269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9B903E717099F4A8DAA2CC1378831CE" ma:contentTypeVersion="8" ma:contentTypeDescription="Create a new document." ma:contentTypeScope="" ma:versionID="3e35d71bf7ddc8a972d23dbf10c781ea">
  <xsd:schema xmlns:xsd="http://www.w3.org/2001/XMLSchema" xmlns:xs="http://www.w3.org/2001/XMLSchema" xmlns:p="http://schemas.microsoft.com/office/2006/metadata/properties" xmlns:ns3="aba0fd74-0d9e-4676-ba55-780499297b5f" targetNamespace="http://schemas.microsoft.com/office/2006/metadata/properties" ma:root="true" ma:fieldsID="95857aab65faaf9369b052006ea33a8d" ns3:_="">
    <xsd:import namespace="aba0fd74-0d9e-4676-ba55-780499297b5f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OCR" minOccurs="0"/>
                <xsd:element ref="ns3:MediaServiceLocation" minOccurs="0"/>
                <xsd:element ref="ns3:MediaServiceGenerationTime" minOccurs="0"/>
                <xsd:element ref="ns3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ba0fd74-0d9e-4676-ba55-780499297b5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3" nillable="true" ma:displayName="Location" ma:internalName="MediaServiceLocation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4A584724-C8A0-4CB1-8E90-0685D9983A9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ba0fd74-0d9e-4676-ba55-780499297b5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E19DD079-C0E2-4361-B747-0E1D015DC39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32CDC741-9F75-490B-8B93-BB966A559E30}">
  <ds:schemaRefs>
    <ds:schemaRef ds:uri="http://schemas.microsoft.com/office/infopath/2007/PartnerControls"/>
    <ds:schemaRef ds:uri="http://purl.org/dc/dcmitype/"/>
    <ds:schemaRef ds:uri="http://schemas.microsoft.com/office/2006/metadata/properties"/>
    <ds:schemaRef ds:uri="http://purl.org/dc/elements/1.1/"/>
    <ds:schemaRef ds:uri="http://www.w3.org/XML/1998/namespace"/>
    <ds:schemaRef ds:uri="aba0fd74-0d9e-4676-ba55-780499297b5f"/>
    <ds:schemaRef ds:uri="http://purl.org/dc/terms/"/>
    <ds:schemaRef ds:uri="http://schemas.microsoft.com/office/2006/documentManagement/types"/>
    <ds:schemaRef ds:uri="http://schemas.openxmlformats.org/package/2006/metadata/core-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308</Words>
  <Application>Microsoft Office PowerPoint</Application>
  <PresentationFormat>On-screen Show (4:3)</PresentationFormat>
  <Paragraphs>45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Company>Thales IS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Tracy Glass</cp:lastModifiedBy>
  <cp:revision>5</cp:revision>
  <dcterms:created xsi:type="dcterms:W3CDTF">2019-10-08T08:00:53Z</dcterms:created>
  <dcterms:modified xsi:type="dcterms:W3CDTF">2019-10-09T11:16:17Z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0x010100F9B903E717099F4A8DAA2CC1378831CE</vt:lpwstr>
  </property>
</Properties>
</file>