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B"/>
    <a:srgbClr val="BA0C1B"/>
    <a:srgbClr val="44C8F5"/>
    <a:srgbClr val="7FC026"/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596" autoAdjust="0"/>
    <p:restoredTop sz="94660"/>
  </p:normalViewPr>
  <p:slideViewPr>
    <p:cSldViewPr snapToGrid="0" snapToObjects="1">
      <p:cViewPr>
        <p:scale>
          <a:sx n="96" d="100"/>
          <a:sy n="96" d="100"/>
        </p:scale>
        <p:origin x="-169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7BE4D-88E0-451F-A515-E2775D9EB351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7E6A8-8F3A-4420-8635-9F6D10B80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71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7E6A8-8F3A-4420-8635-9F6D10B800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0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Three logo blac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2895600"/>
            <a:ext cx="267335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00" y="540000"/>
            <a:ext cx="8146801" cy="3214746"/>
          </a:xfrm>
        </p:spPr>
        <p:txBody>
          <a:bodyPr anchor="t" anchorCtr="0">
            <a:noAutofit/>
          </a:bodyPr>
          <a:lstStyle>
            <a:lvl1pPr>
              <a:defRPr sz="8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000" y="5562039"/>
            <a:ext cx="5861986" cy="82407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Date : </a:t>
            </a:r>
            <a:r>
              <a:rPr lang="en-GB" dirty="0" err="1"/>
              <a:t>xxth</a:t>
            </a:r>
            <a:r>
              <a:rPr lang="en-GB" dirty="0"/>
              <a:t> month year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000" y="6356350"/>
            <a:ext cx="2133600" cy="365125"/>
          </a:xfrm>
        </p:spPr>
        <p:txBody>
          <a:bodyPr/>
          <a:lstStyle/>
          <a:p>
            <a:fld id="{ECC459A1-615F-0D45-B253-B2B5B0C8E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1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lid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68000" y="358775"/>
            <a:ext cx="8229600" cy="115888"/>
          </a:xfrm>
          <a:prstGeom prst="rect">
            <a:avLst/>
          </a:prstGeom>
          <a:solidFill>
            <a:srgbClr val="7FC02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rmAutofit/>
          </a:bodyPr>
          <a:lstStyle>
            <a:lvl1pPr>
              <a:defRPr sz="5000"/>
            </a:lvl1pPr>
          </a:lstStyle>
          <a:p>
            <a:r>
              <a:rPr lang="en-GB" dirty="0"/>
              <a:t>Slide title.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59A1-615F-0D45-B253-B2B5B0C8E7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999" y="1800000"/>
            <a:ext cx="7568501" cy="4190458"/>
          </a:xfrm>
        </p:spPr>
        <p:txBody>
          <a:bodyPr anchor="t" anchorCtr="0">
            <a:noAutofit/>
          </a:bodyPr>
          <a:lstStyle>
            <a:lvl1pPr marL="190800" indent="-190800" algn="l">
              <a:spcBef>
                <a:spcPts val="528"/>
              </a:spcBef>
              <a:buFont typeface="Arial"/>
              <a:buChar char="•"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Content starts here.</a:t>
            </a:r>
          </a:p>
          <a:p>
            <a:r>
              <a:rPr lang="en-GB" dirty="0"/>
              <a:t>Content continues here.</a:t>
            </a:r>
            <a:endParaRPr lang="en-US" dirty="0"/>
          </a:p>
        </p:txBody>
      </p:sp>
      <p:pic>
        <p:nvPicPr>
          <p:cNvPr id="6" name="Picture 5" descr="Three logo blac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34050"/>
            <a:ext cx="7080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47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lide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468000" y="358775"/>
            <a:ext cx="8229600" cy="115888"/>
          </a:xfrm>
          <a:prstGeom prst="rect">
            <a:avLst/>
          </a:prstGeom>
          <a:solidFill>
            <a:srgbClr val="4ABDE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59A1-615F-0D45-B253-B2B5B0C8E7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540000"/>
            <a:ext cx="8229600" cy="1143000"/>
          </a:xfrm>
        </p:spPr>
        <p:txBody>
          <a:bodyPr anchor="t" anchorCtr="0">
            <a:normAutofit/>
          </a:bodyPr>
          <a:lstStyle>
            <a:lvl1pPr>
              <a:defRPr sz="5000"/>
            </a:lvl1pPr>
          </a:lstStyle>
          <a:p>
            <a:r>
              <a:rPr lang="en-GB" dirty="0"/>
              <a:t>Slide title.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999" y="1800000"/>
            <a:ext cx="7568501" cy="4190458"/>
          </a:xfrm>
        </p:spPr>
        <p:txBody>
          <a:bodyPr anchor="t" anchorCtr="0">
            <a:noAutofit/>
          </a:bodyPr>
          <a:lstStyle>
            <a:lvl1pPr marL="190800" indent="-190800" algn="l">
              <a:spcBef>
                <a:spcPts val="528"/>
              </a:spcBef>
              <a:buFont typeface="Arial"/>
              <a:buChar char="•"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Content starts here.</a:t>
            </a:r>
          </a:p>
          <a:p>
            <a:r>
              <a:rPr lang="en-GB" dirty="0"/>
              <a:t>Content continues here.</a:t>
            </a:r>
          </a:p>
          <a:p>
            <a:r>
              <a:rPr lang="en-GB" dirty="0"/>
              <a:t>Please use these colours for graphs, charts and tables.</a:t>
            </a:r>
            <a:endParaRPr lang="en-US" dirty="0"/>
          </a:p>
        </p:txBody>
      </p:sp>
      <p:pic>
        <p:nvPicPr>
          <p:cNvPr id="7" name="Picture 6" descr="Three logo blac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34050"/>
            <a:ext cx="7080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281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abl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Placeholder 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207066540"/>
              </p:ext>
            </p:extLst>
          </p:nvPr>
        </p:nvGraphicFramePr>
        <p:xfrm>
          <a:off x="415925" y="633413"/>
          <a:ext cx="8689975" cy="544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r:id="rId3" imgW="8692177" imgH="5437183" progId="Excel.Chart.8">
                  <p:embed/>
                </p:oleObj>
              </mc:Choice>
              <mc:Fallback>
                <p:oleObj r:id="rId3" imgW="8692177" imgH="543718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633413"/>
                        <a:ext cx="8689975" cy="544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468000" y="358775"/>
            <a:ext cx="8229600" cy="115888"/>
          </a:xfrm>
          <a:prstGeom prst="rect">
            <a:avLst/>
          </a:prstGeom>
          <a:solidFill>
            <a:srgbClr val="FF00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59A1-615F-0D45-B253-B2B5B0C8E7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540000"/>
            <a:ext cx="8229600" cy="1143000"/>
          </a:xfrm>
        </p:spPr>
        <p:txBody>
          <a:bodyPr anchor="t" anchorCtr="0">
            <a:normAutofit/>
          </a:bodyPr>
          <a:lstStyle>
            <a:lvl1pPr>
              <a:defRPr sz="5000"/>
            </a:lvl1pPr>
          </a:lstStyle>
          <a:p>
            <a:r>
              <a:rPr lang="en-GB" dirty="0"/>
              <a:t>Slide title.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999" y="1800000"/>
            <a:ext cx="7568501" cy="958082"/>
          </a:xfrm>
        </p:spPr>
        <p:txBody>
          <a:bodyPr anchor="t" anchorCtr="0">
            <a:noAutofit/>
          </a:bodyPr>
          <a:lstStyle>
            <a:lvl1pPr marL="190800" indent="-190800" algn="l">
              <a:spcBef>
                <a:spcPts val="528"/>
              </a:spcBef>
              <a:buFont typeface="Arial"/>
              <a:buChar char="•"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Please use these colours for graphs, charts and tables.</a:t>
            </a:r>
            <a:endParaRPr lang="en-US" dirty="0"/>
          </a:p>
        </p:txBody>
      </p:sp>
      <p:pic>
        <p:nvPicPr>
          <p:cNvPr id="7" name="Picture 6" descr="Three logo black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34050"/>
            <a:ext cx="7080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094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abl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44703941"/>
              </p:ext>
            </p:extLst>
          </p:nvPr>
        </p:nvGraphicFramePr>
        <p:xfrm>
          <a:off x="415925" y="631825"/>
          <a:ext cx="8688388" cy="543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" r:id="rId3" imgW="8686082" imgH="5437183" progId="Excel.Chart.8">
                  <p:embed/>
                </p:oleObj>
              </mc:Choice>
              <mc:Fallback>
                <p:oleObj r:id="rId3" imgW="8686082" imgH="543718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631825"/>
                        <a:ext cx="8688388" cy="543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468000" y="358775"/>
            <a:ext cx="8229600" cy="115888"/>
          </a:xfrm>
          <a:prstGeom prst="rect">
            <a:avLst/>
          </a:prstGeom>
          <a:solidFill>
            <a:srgbClr val="FFD7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59A1-615F-0D45-B253-B2B5B0C8E7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540000"/>
            <a:ext cx="8229600" cy="1143000"/>
          </a:xfrm>
        </p:spPr>
        <p:txBody>
          <a:bodyPr anchor="t" anchorCtr="0">
            <a:normAutofit/>
          </a:bodyPr>
          <a:lstStyle>
            <a:lvl1pPr>
              <a:defRPr sz="5000"/>
            </a:lvl1pPr>
          </a:lstStyle>
          <a:p>
            <a:r>
              <a:rPr lang="en-GB" dirty="0"/>
              <a:t>Slide title.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999" y="1800000"/>
            <a:ext cx="7568501" cy="958082"/>
          </a:xfrm>
        </p:spPr>
        <p:txBody>
          <a:bodyPr anchor="t" anchorCtr="0">
            <a:noAutofit/>
          </a:bodyPr>
          <a:lstStyle>
            <a:lvl1pPr marL="190800" indent="-190800" algn="l">
              <a:spcBef>
                <a:spcPts val="528"/>
              </a:spcBef>
              <a:buFont typeface="Arial"/>
              <a:buChar char="•"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Please use these colours for graphs, charts and tables.</a:t>
            </a:r>
            <a:endParaRPr lang="en-US" dirty="0"/>
          </a:p>
        </p:txBody>
      </p:sp>
      <p:pic>
        <p:nvPicPr>
          <p:cNvPr id="8" name="Picture 7" descr="Three logo black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34050"/>
            <a:ext cx="7080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194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59A1-615F-0D45-B253-B2B5B0C8E7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5" descr="Three logo blac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935663"/>
            <a:ext cx="560387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468000" y="358775"/>
            <a:ext cx="8229600" cy="115888"/>
          </a:xfrm>
          <a:prstGeom prst="rect">
            <a:avLst/>
          </a:prstGeom>
          <a:solidFill>
            <a:srgbClr val="7FC02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099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59A1-615F-0D45-B253-B2B5B0C8E7E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Three logo blac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34050"/>
            <a:ext cx="7080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468000" y="358775"/>
            <a:ext cx="8229600" cy="115888"/>
          </a:xfrm>
          <a:prstGeom prst="rect">
            <a:avLst/>
          </a:prstGeom>
          <a:solidFill>
            <a:srgbClr val="44C8F5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312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59A1-615F-0D45-B253-B2B5B0C8E7E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Three logo blac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34050"/>
            <a:ext cx="7080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468000" y="358775"/>
            <a:ext cx="8229600" cy="115888"/>
          </a:xfrm>
          <a:prstGeom prst="rect">
            <a:avLst/>
          </a:prstGeom>
          <a:solidFill>
            <a:srgbClr val="FF006B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899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59A1-615F-0D45-B253-B2B5B0C8E7E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hree logo blac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34050"/>
            <a:ext cx="7080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468000" y="358775"/>
            <a:ext cx="8229600" cy="115888"/>
          </a:xfrm>
          <a:prstGeom prst="rect">
            <a:avLst/>
          </a:prstGeom>
          <a:solidFill>
            <a:srgbClr val="FFD7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020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59A1-615F-0D45-B253-B2B5B0C8E7EA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Three logo blac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34050"/>
            <a:ext cx="7080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68000" y="358775"/>
            <a:ext cx="8229600" cy="115888"/>
          </a:xfrm>
          <a:prstGeom prst="rect">
            <a:avLst/>
          </a:prstGeom>
          <a:solidFill>
            <a:srgbClr val="7FC02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126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88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59A1-615F-0D45-B253-B2B5B0C8E7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468000" y="358775"/>
            <a:ext cx="8229600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5" descr="Three logo blac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935663"/>
            <a:ext cx="560387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68000" y="540000"/>
            <a:ext cx="8146801" cy="2466111"/>
          </a:xfrm>
        </p:spPr>
        <p:txBody>
          <a:bodyPr anchor="t" anchorCtr="0">
            <a:noAutofit/>
          </a:bodyPr>
          <a:lstStyle>
            <a:lvl1pPr>
              <a:defRPr sz="8000" b="1"/>
            </a:lvl1pPr>
          </a:lstStyle>
          <a:p>
            <a:r>
              <a:rPr lang="en-GB" dirty="0"/>
              <a:t>Section 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35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0001"/>
            <a:ext cx="5111750" cy="5194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0000"/>
            <a:ext cx="3008313" cy="5194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59A1-615F-0D45-B253-B2B5B0C8E7E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Three logo blac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34050"/>
            <a:ext cx="7080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468000" y="358775"/>
            <a:ext cx="8229600" cy="115888"/>
          </a:xfrm>
          <a:prstGeom prst="rect">
            <a:avLst/>
          </a:prstGeom>
          <a:solidFill>
            <a:srgbClr val="44C8F5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705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59A1-615F-0D45-B253-B2B5B0C8E7E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Three logo blac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34050"/>
            <a:ext cx="7080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468000" y="358775"/>
            <a:ext cx="8229600" cy="115888"/>
          </a:xfrm>
          <a:prstGeom prst="rect">
            <a:avLst/>
          </a:prstGeom>
          <a:solidFill>
            <a:srgbClr val="FF006B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76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68000" y="358775"/>
            <a:ext cx="8229600" cy="115888"/>
          </a:xfrm>
          <a:prstGeom prst="rect">
            <a:avLst/>
          </a:prstGeom>
          <a:solidFill>
            <a:srgbClr val="FFD7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6" descr="Three logo blac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2276" y="5734050"/>
            <a:ext cx="7080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423074" y="2567238"/>
            <a:ext cx="2133600" cy="365125"/>
          </a:xfrm>
        </p:spPr>
        <p:txBody>
          <a:bodyPr/>
          <a:lstStyle/>
          <a:p>
            <a:fld id="{ECC459A1-615F-0D45-B253-B2B5B0C8E7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83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423074" y="1158875"/>
            <a:ext cx="2133600" cy="365125"/>
          </a:xfrm>
        </p:spPr>
        <p:txBody>
          <a:bodyPr/>
          <a:lstStyle/>
          <a:p>
            <a:fld id="{ECC459A1-615F-0D45-B253-B2B5B0C8E7E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Three logo blac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2276" y="5734050"/>
            <a:ext cx="7080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 userDrawn="1"/>
        </p:nvSpPr>
        <p:spPr bwMode="auto">
          <a:xfrm rot="5400000">
            <a:off x="5594744" y="3366693"/>
            <a:ext cx="6300000" cy="115888"/>
          </a:xfrm>
          <a:prstGeom prst="rect">
            <a:avLst/>
          </a:prstGeom>
          <a:solidFill>
            <a:srgbClr val="FFD7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44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28" b="17690"/>
          <a:stretch>
            <a:fillRect/>
          </a:stretch>
        </p:blipFill>
        <p:spPr bwMode="auto">
          <a:xfrm>
            <a:off x="4106863" y="2133600"/>
            <a:ext cx="503713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59A1-615F-0D45-B253-B2B5B0C8E7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68000" y="540000"/>
            <a:ext cx="4641627" cy="3214746"/>
          </a:xfrm>
        </p:spPr>
        <p:txBody>
          <a:bodyPr anchor="t" anchorCtr="0">
            <a:noAutofit/>
          </a:bodyPr>
          <a:lstStyle>
            <a:lvl1pPr>
              <a:defRPr sz="8000" b="1"/>
            </a:lvl1pPr>
          </a:lstStyle>
          <a:p>
            <a:r>
              <a:rPr lang="en-GB" dirty="0"/>
              <a:t>Section 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8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ec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311150"/>
            <a:ext cx="3232150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59A1-615F-0D45-B253-B2B5B0C8E7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68001" y="540000"/>
            <a:ext cx="4403508" cy="3214746"/>
          </a:xfrm>
        </p:spPr>
        <p:txBody>
          <a:bodyPr anchor="t" anchorCtr="0">
            <a:noAutofit/>
          </a:bodyPr>
          <a:lstStyle>
            <a:lvl1pPr>
              <a:defRPr sz="8000" b="1"/>
            </a:lvl1pPr>
          </a:lstStyle>
          <a:p>
            <a:r>
              <a:rPr lang="en-GB" dirty="0"/>
              <a:t>Section 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5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ection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82"/>
          <a:stretch>
            <a:fillRect/>
          </a:stretch>
        </p:blipFill>
        <p:spPr bwMode="auto">
          <a:xfrm>
            <a:off x="2847975" y="2349500"/>
            <a:ext cx="6296025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59A1-615F-0D45-B253-B2B5B0C8E7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68001" y="540000"/>
            <a:ext cx="4403508" cy="3214746"/>
          </a:xfrm>
        </p:spPr>
        <p:txBody>
          <a:bodyPr anchor="t" anchorCtr="0">
            <a:noAutofit/>
          </a:bodyPr>
          <a:lstStyle>
            <a:lvl1pPr>
              <a:defRPr sz="8000" b="1"/>
            </a:lvl1pPr>
          </a:lstStyle>
          <a:p>
            <a:r>
              <a:rPr lang="en-GB" dirty="0"/>
              <a:t>Section 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3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ection title 5">
    <p:bg>
      <p:bgPr>
        <a:solidFill>
          <a:srgbClr val="7FC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59A1-615F-0D45-B253-B2B5B0C8E7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68001" y="540000"/>
            <a:ext cx="4403508" cy="3214746"/>
          </a:xfrm>
        </p:spPr>
        <p:txBody>
          <a:bodyPr anchor="t" anchorCtr="0">
            <a:noAutofit/>
          </a:bodyPr>
          <a:lstStyle>
            <a:lvl1pPr>
              <a:defRPr sz="8000" b="1"/>
            </a:lvl1pPr>
          </a:lstStyle>
          <a:p>
            <a:r>
              <a:rPr lang="en-GB" dirty="0"/>
              <a:t>Section 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ection title 6">
    <p:bg>
      <p:bgPr>
        <a:solidFill>
          <a:srgbClr val="44C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59A1-615F-0D45-B253-B2B5B0C8E7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68001" y="540000"/>
            <a:ext cx="4403508" cy="3214746"/>
          </a:xfrm>
        </p:spPr>
        <p:txBody>
          <a:bodyPr anchor="t" anchorCtr="0">
            <a:noAutofit/>
          </a:bodyPr>
          <a:lstStyle>
            <a:lvl1pPr>
              <a:defRPr sz="8000" b="1"/>
            </a:lvl1pPr>
          </a:lstStyle>
          <a:p>
            <a:r>
              <a:rPr lang="en-GB" dirty="0"/>
              <a:t>Section 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5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ection title 7">
    <p:bg>
      <p:bgPr>
        <a:solidFill>
          <a:srgbClr val="FF00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59A1-615F-0D45-B253-B2B5B0C8E7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68001" y="540000"/>
            <a:ext cx="4403508" cy="3214746"/>
          </a:xfrm>
        </p:spPr>
        <p:txBody>
          <a:bodyPr anchor="t" anchorCtr="0">
            <a:noAutofit/>
          </a:bodyPr>
          <a:lstStyle>
            <a:lvl1pPr>
              <a:defRPr sz="8000" b="1"/>
            </a:lvl1pPr>
          </a:lstStyle>
          <a:p>
            <a:r>
              <a:rPr lang="en-GB" dirty="0"/>
              <a:t>Section 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6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ection title 8"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59A1-615F-0D45-B253-B2B5B0C8E7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68001" y="540000"/>
            <a:ext cx="4403508" cy="3214746"/>
          </a:xfrm>
        </p:spPr>
        <p:txBody>
          <a:bodyPr anchor="t" anchorCtr="0">
            <a:noAutofit/>
          </a:bodyPr>
          <a:lstStyle>
            <a:lvl1pPr>
              <a:defRPr sz="8000" b="1"/>
            </a:lvl1pPr>
          </a:lstStyle>
          <a:p>
            <a:r>
              <a:rPr lang="en-GB" dirty="0"/>
              <a:t>Section 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6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540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ECC459A1-615F-0D45-B253-B2B5B0C8E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7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74"/>
            <a:ext cx="1195798" cy="926511"/>
          </a:xfrm>
          <a:prstGeom prst="rect">
            <a:avLst/>
          </a:prstGeom>
        </p:spPr>
      </p:pic>
      <p:sp>
        <p:nvSpPr>
          <p:cNvPr id="12" name="Title 20"/>
          <p:cNvSpPr txBox="1">
            <a:spLocks/>
          </p:cNvSpPr>
          <p:nvPr/>
        </p:nvSpPr>
        <p:spPr>
          <a:xfrm>
            <a:off x="2449087" y="452237"/>
            <a:ext cx="4065791" cy="3033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8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000" dirty="0">
                <a:solidFill>
                  <a:srgbClr val="BA0C2F"/>
                </a:solidFill>
                <a:latin typeface="+mn-lt"/>
              </a:rPr>
              <a:t>FREDs </a:t>
            </a:r>
            <a:r>
              <a:rPr lang="en-US" sz="2000" dirty="0" smtClean="0">
                <a:solidFill>
                  <a:srgbClr val="BA0C2F"/>
                </a:solidFill>
                <a:latin typeface="+mn-lt"/>
              </a:rPr>
              <a:t>: Calendar of Events </a:t>
            </a:r>
          </a:p>
          <a:p>
            <a:pPr algn="ctr"/>
            <a:r>
              <a:rPr lang="en-US" sz="2000" dirty="0" smtClean="0">
                <a:solidFill>
                  <a:srgbClr val="BA0C2F"/>
                </a:solidFill>
                <a:latin typeface="+mn-lt"/>
              </a:rPr>
              <a:t>2019 / 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273" y="1051965"/>
            <a:ext cx="8439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Quiz and Pizza Night: 9</a:t>
            </a:r>
            <a:r>
              <a:rPr lang="en-GB" b="1" baseline="30000" dirty="0" smtClean="0">
                <a:solidFill>
                  <a:schemeClr val="bg1"/>
                </a:solidFill>
              </a:rPr>
              <a:t>th</a:t>
            </a:r>
            <a:r>
              <a:rPr lang="en-GB" b="1" dirty="0" smtClean="0">
                <a:solidFill>
                  <a:schemeClr val="bg1"/>
                </a:solidFill>
              </a:rPr>
              <a:t> November @ </a:t>
            </a:r>
            <a:r>
              <a:rPr lang="en-GB" b="1" dirty="0">
                <a:solidFill>
                  <a:schemeClr val="bg1"/>
                </a:solidFill>
              </a:rPr>
              <a:t>8pm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48252" y="5675590"/>
            <a:ext cx="8683802" cy="995553"/>
          </a:xfrm>
          <a:prstGeom prst="roundRect">
            <a:avLst/>
          </a:prstGeom>
          <a:solidFill>
            <a:srgbClr val="BA0C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 dirty="0"/>
              <a:t>We need your </a:t>
            </a:r>
            <a:r>
              <a:rPr lang="en-GB" sz="1400" b="1" dirty="0" smtClean="0"/>
              <a:t>help</a:t>
            </a:r>
            <a:endParaRPr lang="en-GB" sz="1400" b="1" dirty="0"/>
          </a:p>
          <a:p>
            <a:pPr algn="ctr"/>
            <a:r>
              <a:rPr lang="en-GB" sz="1200" dirty="0"/>
              <a:t>Are you able to spare an hour or two every couple of months to help us plan and execute these events? </a:t>
            </a:r>
            <a:endParaRPr lang="en-GB" sz="1200" dirty="0" smtClean="0"/>
          </a:p>
          <a:p>
            <a:pPr algn="ctr"/>
            <a:r>
              <a:rPr lang="en-GB" sz="1200" dirty="0" smtClean="0"/>
              <a:t>Are you able to support at </a:t>
            </a:r>
            <a:r>
              <a:rPr lang="en-GB" sz="1200" dirty="0"/>
              <a:t>t</a:t>
            </a:r>
            <a:r>
              <a:rPr lang="en-GB" sz="1200" dirty="0" smtClean="0"/>
              <a:t>he event?</a:t>
            </a:r>
            <a:endParaRPr lang="en-GB" sz="1200" dirty="0" smtClean="0"/>
          </a:p>
          <a:p>
            <a:pPr algn="ctr"/>
            <a:r>
              <a:rPr lang="en-GB" sz="1200" dirty="0" smtClean="0"/>
              <a:t>If </a:t>
            </a:r>
            <a:r>
              <a:rPr lang="en-GB" sz="1200" dirty="0"/>
              <a:t>you can, please don’t hesitate to get in touch with us. </a:t>
            </a:r>
            <a:r>
              <a:rPr lang="en-GB" sz="1200" dirty="0" smtClean="0"/>
              <a:t>We </a:t>
            </a:r>
            <a:r>
              <a:rPr lang="en-GB" sz="1200" dirty="0"/>
              <a:t>are always looking for willing volunteers, and no contribution is too small!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522546" y="2369762"/>
            <a:ext cx="1217720" cy="2905094"/>
            <a:chOff x="3214787" y="5351223"/>
            <a:chExt cx="1217720" cy="2905094"/>
          </a:xfrm>
        </p:grpSpPr>
        <p:pic>
          <p:nvPicPr>
            <p:cNvPr id="23" name="Picture 2" descr="C:\Users\smi123\AppData\Local\Microsoft\Windows\Temporary Internet Files\Content.IE5\0JQA95LQ\Blank_Calendar_page_icon.svg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787" y="6620436"/>
              <a:ext cx="1009338" cy="1635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3280379" y="5351223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NOV 30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14787" y="7406011"/>
              <a:ext cx="1009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Summer Fete </a:t>
              </a:r>
            </a:p>
            <a:p>
              <a:pPr algn="ctr"/>
              <a:r>
                <a:rPr lang="en-GB" sz="1200" b="1" dirty="0" smtClean="0"/>
                <a:t>11-2.00 p.m.</a:t>
              </a:r>
              <a:endParaRPr lang="en-GB" sz="12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08343" y="2793560"/>
            <a:ext cx="1183343" cy="1635881"/>
            <a:chOff x="2194917" y="5116140"/>
            <a:chExt cx="1183343" cy="1635881"/>
          </a:xfrm>
        </p:grpSpPr>
        <p:grpSp>
          <p:nvGrpSpPr>
            <p:cNvPr id="8" name="Group 7"/>
            <p:cNvGrpSpPr/>
            <p:nvPr/>
          </p:nvGrpSpPr>
          <p:grpSpPr>
            <a:xfrm>
              <a:off x="2194917" y="5116140"/>
              <a:ext cx="1183343" cy="1635881"/>
              <a:chOff x="2194917" y="5116140"/>
              <a:chExt cx="1183343" cy="1635881"/>
            </a:xfrm>
          </p:grpSpPr>
          <p:pic>
            <p:nvPicPr>
              <p:cNvPr id="29" name="Picture 2" descr="C:\Users\smi123\AppData\Local\Microsoft\Windows\Temporary Internet Files\Content.IE5\0JQA95LQ\Blank_Calendar_page_icon.svg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4917" y="5116140"/>
                <a:ext cx="1009338" cy="1635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2226132" y="5393885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chemeClr val="bg1"/>
                    </a:solidFill>
                  </a:rPr>
                  <a:t>MAR 20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2213799" y="5961554"/>
              <a:ext cx="1009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Pre-Loved Uniform Sale</a:t>
              </a:r>
            </a:p>
            <a:p>
              <a:pPr algn="ctr"/>
              <a:r>
                <a:rPr lang="en-GB" sz="1200" b="1" dirty="0" smtClean="0"/>
                <a:t>4-4.45 p.m.</a:t>
              </a:r>
              <a:endParaRPr lang="en-GB" sz="1200" b="1" dirty="0"/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2793019" y="1421297"/>
            <a:ext cx="3370441" cy="1191219"/>
          </a:xfrm>
          <a:prstGeom prst="roundRect">
            <a:avLst/>
          </a:prstGeom>
          <a:solidFill>
            <a:srgbClr val="BA0C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Dates for your diary!</a:t>
            </a:r>
            <a:endParaRPr lang="en-GB" sz="1100" dirty="0"/>
          </a:p>
        </p:txBody>
      </p:sp>
      <p:grpSp>
        <p:nvGrpSpPr>
          <p:cNvPr id="2" name="Group 1"/>
          <p:cNvGrpSpPr/>
          <p:nvPr/>
        </p:nvGrpSpPr>
        <p:grpSpPr>
          <a:xfrm>
            <a:off x="6088864" y="2793561"/>
            <a:ext cx="1009338" cy="1635881"/>
            <a:chOff x="1116015" y="5057522"/>
            <a:chExt cx="1009338" cy="1635881"/>
          </a:xfrm>
        </p:grpSpPr>
        <p:pic>
          <p:nvPicPr>
            <p:cNvPr id="20" name="Picture 2" descr="C:\Users\smi123\AppData\Local\Microsoft\Windows\Temporary Internet Files\Content.IE5\0JQA95LQ\Blank_Calendar_page_icon.svg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5" y="5057522"/>
              <a:ext cx="1009338" cy="1635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177807" y="5335266"/>
              <a:ext cx="947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JUN 18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53769" y="5855641"/>
              <a:ext cx="7956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Super Man Sale</a:t>
              </a:r>
            </a:p>
            <a:p>
              <a:pPr algn="ctr"/>
              <a:r>
                <a:rPr lang="en-GB" sz="1200" b="1" dirty="0" smtClean="0"/>
                <a:t>9-11 a.m.</a:t>
              </a:r>
              <a:endParaRPr lang="en-GB" sz="1200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010" y="-2074"/>
            <a:ext cx="1111030" cy="1107313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626182" y="3638975"/>
            <a:ext cx="1223156" cy="1635881"/>
            <a:chOff x="2157391" y="5056174"/>
            <a:chExt cx="1223156" cy="1635881"/>
          </a:xfrm>
        </p:grpSpPr>
        <p:grpSp>
          <p:nvGrpSpPr>
            <p:cNvPr id="39" name="Group 38"/>
            <p:cNvGrpSpPr/>
            <p:nvPr/>
          </p:nvGrpSpPr>
          <p:grpSpPr>
            <a:xfrm>
              <a:off x="2157391" y="5056174"/>
              <a:ext cx="1223156" cy="1635881"/>
              <a:chOff x="2157391" y="5056174"/>
              <a:chExt cx="1223156" cy="1635881"/>
            </a:xfrm>
          </p:grpSpPr>
          <p:pic>
            <p:nvPicPr>
              <p:cNvPr id="41" name="Picture 2" descr="C:\Users\smi123\AppData\Local\Microsoft\Windows\Temporary Internet Files\Content.IE5\0JQA95LQ\Blank_Calendar_page_icon.svg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7391" y="5056174"/>
                <a:ext cx="1009338" cy="1635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2228419" y="5351223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chemeClr val="bg1"/>
                    </a:solidFill>
                  </a:rPr>
                  <a:t>MAR 26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192905" y="5846641"/>
              <a:ext cx="938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Easter Surprise</a:t>
              </a:r>
            </a:p>
            <a:p>
              <a:pPr algn="ctr"/>
              <a:r>
                <a:rPr lang="en-GB" sz="1200" b="1" dirty="0" smtClean="0"/>
                <a:t>9-11 a.m.</a:t>
              </a:r>
              <a:endParaRPr lang="en-GB" sz="1200" b="1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451151" y="393038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JUL 4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55655" y="2788669"/>
            <a:ext cx="1009338" cy="1635881"/>
            <a:chOff x="2157391" y="4991315"/>
            <a:chExt cx="1009338" cy="1635881"/>
          </a:xfrm>
        </p:grpSpPr>
        <p:grpSp>
          <p:nvGrpSpPr>
            <p:cNvPr id="33" name="Group 32"/>
            <p:cNvGrpSpPr/>
            <p:nvPr/>
          </p:nvGrpSpPr>
          <p:grpSpPr>
            <a:xfrm>
              <a:off x="2157391" y="4991315"/>
              <a:ext cx="1009338" cy="1635881"/>
              <a:chOff x="2157391" y="4991315"/>
              <a:chExt cx="1009338" cy="1635881"/>
            </a:xfrm>
          </p:grpSpPr>
          <p:pic>
            <p:nvPicPr>
              <p:cNvPr id="35" name="Picture 2" descr="C:\Users\smi123\AppData\Local\Microsoft\Windows\Temporary Internet Files\Content.IE5\0JQA95LQ\Blank_Calendar_page_icon.svg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7391" y="4991315"/>
                <a:ext cx="1009338" cy="1635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2288417" y="5276053"/>
                <a:ext cx="745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chemeClr val="bg1"/>
                    </a:solidFill>
                  </a:rPr>
                  <a:t>DEC 7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192905" y="5749286"/>
              <a:ext cx="9383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Christmas Film Afternoon</a:t>
              </a:r>
            </a:p>
            <a:p>
              <a:pPr algn="ctr"/>
              <a:r>
                <a:rPr lang="en-GB" sz="1200" b="1" dirty="0" smtClean="0"/>
                <a:t>2.30-5 p.m.</a:t>
              </a:r>
              <a:endParaRPr lang="en-GB" sz="12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45529" y="3638975"/>
            <a:ext cx="1223156" cy="1635881"/>
            <a:chOff x="2157391" y="5056174"/>
            <a:chExt cx="1223156" cy="1635881"/>
          </a:xfrm>
        </p:grpSpPr>
        <p:grpSp>
          <p:nvGrpSpPr>
            <p:cNvPr id="44" name="Group 43"/>
            <p:cNvGrpSpPr/>
            <p:nvPr/>
          </p:nvGrpSpPr>
          <p:grpSpPr>
            <a:xfrm>
              <a:off x="2157391" y="5056174"/>
              <a:ext cx="1223156" cy="1635881"/>
              <a:chOff x="2157391" y="5056174"/>
              <a:chExt cx="1223156" cy="1635881"/>
            </a:xfrm>
          </p:grpSpPr>
          <p:pic>
            <p:nvPicPr>
              <p:cNvPr id="46" name="Picture 2" descr="C:\Users\smi123\AppData\Local\Microsoft\Windows\Temporary Internet Files\Content.IE5\0JQA95LQ\Blank_Calendar_page_icon.svg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7391" y="5056174"/>
                <a:ext cx="1009338" cy="1635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2228419" y="5351223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chemeClr val="bg1"/>
                    </a:solidFill>
                  </a:rPr>
                  <a:t>MAR 19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2192905" y="5749415"/>
              <a:ext cx="9383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Wonder Woman Sale</a:t>
              </a:r>
            </a:p>
            <a:p>
              <a:pPr algn="ctr"/>
              <a:r>
                <a:rPr lang="en-GB" sz="1200" b="1" dirty="0" smtClean="0"/>
                <a:t>9-11 a.m.</a:t>
              </a:r>
              <a:endParaRPr lang="en-GB" sz="1200" b="1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83" y="4638120"/>
            <a:ext cx="865522" cy="432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341" y="3052776"/>
            <a:ext cx="651714" cy="4513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74" y="4638120"/>
            <a:ext cx="752476" cy="4514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28" y="3063409"/>
            <a:ext cx="768046" cy="4301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91" y="4598682"/>
            <a:ext cx="513928" cy="4721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125" y="3166018"/>
            <a:ext cx="862180" cy="34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0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8293</TotalTime>
  <Words>135</Words>
  <Application>Microsoft Office PowerPoint</Application>
  <PresentationFormat>On-screen Show (4:3)</PresentationFormat>
  <Paragraphs>29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blank</vt:lpstr>
      <vt:lpstr>Microsoft Excel Chart</vt:lpstr>
      <vt:lpstr>PowerPoint Presentation</vt:lpstr>
    </vt:vector>
  </TitlesOfParts>
  <Company>Three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Edward’s PTA meet the team.</dc:title>
  <dc:creator>Eilidh Williams</dc:creator>
  <cp:lastModifiedBy>Windows User</cp:lastModifiedBy>
  <cp:revision>56</cp:revision>
  <cp:lastPrinted>2017-04-25T14:24:41Z</cp:lastPrinted>
  <dcterms:created xsi:type="dcterms:W3CDTF">2017-04-19T13:01:03Z</dcterms:created>
  <dcterms:modified xsi:type="dcterms:W3CDTF">2019-10-09T09:09:41Z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8663e90d-19de-486d-8702-963029ea3000</vt:lpwstr>
  </property>
  <property fmtid="{D5CDD505-2E9C-101B-9397-08002B2CF9AE}" pid="3" name="THALESClassification">
    <vt:lpwstr>TCA</vt:lpwstr>
  </property>
  <property fmtid="{D5CDD505-2E9C-101B-9397-08002B2CF9AE}" pid="4" name="Sensitivity">
    <vt:lpwstr>TGO</vt:lpwstr>
  </property>
  <property fmtid="{D5CDD505-2E9C-101B-9397-08002B2CF9AE}" pid="5" name="PD">
    <vt:lpwstr>PDN</vt:lpwstr>
  </property>
  <property fmtid="{D5CDD505-2E9C-101B-9397-08002B2CF9AE}" pid="6" name="EC">
    <vt:lpwstr>ECNA</vt:lpwstr>
  </property>
  <property fmtid="{D5CDD505-2E9C-101B-9397-08002B2CF9AE}" pid="7" name="LC">
    <vt:lpwstr>LCNA</vt:lpwstr>
  </property>
  <property fmtid="{D5CDD505-2E9C-101B-9397-08002B2CF9AE}" pid="8" name="AppHF">
    <vt:lpwstr>AHFN</vt:lpwstr>
  </property>
</Properties>
</file>