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23" r:id="rId5"/>
    <p:sldId id="379" r:id="rId6"/>
    <p:sldId id="370" r:id="rId7"/>
    <p:sldId id="375" r:id="rId8"/>
    <p:sldId id="376" r:id="rId9"/>
    <p:sldId id="397" r:id="rId10"/>
    <p:sldId id="398" r:id="rId11"/>
    <p:sldId id="399" r:id="rId12"/>
    <p:sldId id="400" r:id="rId13"/>
    <p:sldId id="359" r:id="rId14"/>
    <p:sldId id="360" r:id="rId15"/>
    <p:sldId id="372" r:id="rId16"/>
    <p:sldId id="351" r:id="rId17"/>
    <p:sldId id="396" r:id="rId18"/>
    <p:sldId id="403" r:id="rId19"/>
    <p:sldId id="373" r:id="rId20"/>
    <p:sldId id="401" r:id="rId21"/>
    <p:sldId id="358" r:id="rId22"/>
    <p:sldId id="382" r:id="rId23"/>
    <p:sldId id="402" r:id="rId24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2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 Glass" userId="a51b47d52263cb2f" providerId="OrgId" clId="{A029E76A-23A1-40C6-B7EF-65657FE746E8}"/>
    <pc:docChg chg="custSel addSld modSld">
      <pc:chgData name="Tracy Glass" userId="a51b47d52263cb2f" providerId="OrgId" clId="{A029E76A-23A1-40C6-B7EF-65657FE746E8}" dt="2019-10-03T09:12:18.547" v="74"/>
      <pc:docMkLst>
        <pc:docMk/>
      </pc:docMkLst>
      <pc:sldChg chg="addSp delSp modSp">
        <pc:chgData name="Tracy Glass" userId="a51b47d52263cb2f" providerId="OrgId" clId="{A029E76A-23A1-40C6-B7EF-65657FE746E8}" dt="2019-10-03T09:10:21.113" v="37" actId="1076"/>
        <pc:sldMkLst>
          <pc:docMk/>
          <pc:sldMk cId="859034745" sldId="323"/>
        </pc:sldMkLst>
        <pc:picChg chg="del">
          <ac:chgData name="Tracy Glass" userId="a51b47d52263cb2f" providerId="OrgId" clId="{A029E76A-23A1-40C6-B7EF-65657FE746E8}" dt="2019-10-03T09:10:16.680" v="34" actId="478"/>
          <ac:picMkLst>
            <pc:docMk/>
            <pc:sldMk cId="859034745" sldId="323"/>
            <ac:picMk id="4" creationId="{00000000-0000-0000-0000-000000000000}"/>
          </ac:picMkLst>
        </pc:picChg>
        <pc:picChg chg="add mod">
          <ac:chgData name="Tracy Glass" userId="a51b47d52263cb2f" providerId="OrgId" clId="{A029E76A-23A1-40C6-B7EF-65657FE746E8}" dt="2019-10-03T09:10:21.113" v="37" actId="1076"/>
          <ac:picMkLst>
            <pc:docMk/>
            <pc:sldMk cId="859034745" sldId="323"/>
            <ac:picMk id="6" creationId="{79399523-E7E7-45DC-B3EC-8F00DA2B80F5}"/>
          </ac:picMkLst>
        </pc:picChg>
      </pc:sldChg>
      <pc:sldChg chg="addSp delSp modSp">
        <pc:chgData name="Tracy Glass" userId="a51b47d52263cb2f" providerId="OrgId" clId="{A029E76A-23A1-40C6-B7EF-65657FE746E8}" dt="2019-10-03T09:11:49.910" v="66" actId="1076"/>
        <pc:sldMkLst>
          <pc:docMk/>
          <pc:sldMk cId="3897320940" sldId="333"/>
        </pc:sldMkLst>
        <pc:picChg chg="del">
          <ac:chgData name="Tracy Glass" userId="a51b47d52263cb2f" providerId="OrgId" clId="{A029E76A-23A1-40C6-B7EF-65657FE746E8}" dt="2019-10-03T09:11:45.585" v="63" actId="478"/>
          <ac:picMkLst>
            <pc:docMk/>
            <pc:sldMk cId="3897320940" sldId="333"/>
            <ac:picMk id="4" creationId="{00000000-0000-0000-0000-000000000000}"/>
          </ac:picMkLst>
        </pc:picChg>
        <pc:picChg chg="add mod">
          <ac:chgData name="Tracy Glass" userId="a51b47d52263cb2f" providerId="OrgId" clId="{A029E76A-23A1-40C6-B7EF-65657FE746E8}" dt="2019-10-03T09:11:49.910" v="66" actId="1076"/>
          <ac:picMkLst>
            <pc:docMk/>
            <pc:sldMk cId="3897320940" sldId="333"/>
            <ac:picMk id="6" creationId="{8D8E8C0D-EE04-422C-ADCF-CFE557380CDE}"/>
          </ac:picMkLst>
        </pc:picChg>
      </pc:sldChg>
      <pc:sldChg chg="addSp delSp">
        <pc:chgData name="Tracy Glass" userId="a51b47d52263cb2f" providerId="OrgId" clId="{A029E76A-23A1-40C6-B7EF-65657FE746E8}" dt="2019-10-03T09:11:56.296" v="68"/>
        <pc:sldMkLst>
          <pc:docMk/>
          <pc:sldMk cId="4085812154" sldId="334"/>
        </pc:sldMkLst>
        <pc:picChg chg="del">
          <ac:chgData name="Tracy Glass" userId="a51b47d52263cb2f" providerId="OrgId" clId="{A029E76A-23A1-40C6-B7EF-65657FE746E8}" dt="2019-10-03T09:11:55.465" v="67" actId="478"/>
          <ac:picMkLst>
            <pc:docMk/>
            <pc:sldMk cId="4085812154" sldId="334"/>
            <ac:picMk id="4" creationId="{00000000-0000-0000-0000-000000000000}"/>
          </ac:picMkLst>
        </pc:picChg>
        <pc:picChg chg="add">
          <ac:chgData name="Tracy Glass" userId="a51b47d52263cb2f" providerId="OrgId" clId="{A029E76A-23A1-40C6-B7EF-65657FE746E8}" dt="2019-10-03T09:11:56.296" v="68"/>
          <ac:picMkLst>
            <pc:docMk/>
            <pc:sldMk cId="4085812154" sldId="334"/>
            <ac:picMk id="6" creationId="{378D6C47-2D4C-48C1-A5DE-EA05A4132DD5}"/>
          </ac:picMkLst>
        </pc:picChg>
      </pc:sldChg>
      <pc:sldChg chg="addSp delSp modSp">
        <pc:chgData name="Tracy Glass" userId="a51b47d52263cb2f" providerId="OrgId" clId="{A029E76A-23A1-40C6-B7EF-65657FE746E8}" dt="2019-10-03T09:10:27.624" v="41" actId="1076"/>
        <pc:sldMkLst>
          <pc:docMk/>
          <pc:sldMk cId="947381097" sldId="350"/>
        </pc:sldMkLst>
        <pc:picChg chg="del">
          <ac:chgData name="Tracy Glass" userId="a51b47d52263cb2f" providerId="OrgId" clId="{A029E76A-23A1-40C6-B7EF-65657FE746E8}" dt="2019-10-03T09:10:23.713" v="38" actId="478"/>
          <ac:picMkLst>
            <pc:docMk/>
            <pc:sldMk cId="947381097" sldId="350"/>
            <ac:picMk id="4" creationId="{00000000-0000-0000-0000-000000000000}"/>
          </ac:picMkLst>
        </pc:picChg>
        <pc:picChg chg="add mod">
          <ac:chgData name="Tracy Glass" userId="a51b47d52263cb2f" providerId="OrgId" clId="{A029E76A-23A1-40C6-B7EF-65657FE746E8}" dt="2019-10-03T09:10:27.624" v="41" actId="1076"/>
          <ac:picMkLst>
            <pc:docMk/>
            <pc:sldMk cId="947381097" sldId="350"/>
            <ac:picMk id="6" creationId="{DB1BCE60-B42B-475A-90F5-8DB4C5E305B8}"/>
          </ac:picMkLst>
        </pc:picChg>
      </pc:sldChg>
      <pc:sldChg chg="addSp delSp modSp">
        <pc:chgData name="Tracy Glass" userId="a51b47d52263cb2f" providerId="OrgId" clId="{A029E76A-23A1-40C6-B7EF-65657FE746E8}" dt="2019-10-03T09:11:23.989" v="62" actId="1076"/>
        <pc:sldMkLst>
          <pc:docMk/>
          <pc:sldMk cId="2524994910" sldId="351"/>
        </pc:sldMkLst>
        <pc:picChg chg="del">
          <ac:chgData name="Tracy Glass" userId="a51b47d52263cb2f" providerId="OrgId" clId="{A029E76A-23A1-40C6-B7EF-65657FE746E8}" dt="2019-10-03T09:11:21.016" v="60" actId="478"/>
          <ac:picMkLst>
            <pc:docMk/>
            <pc:sldMk cId="2524994910" sldId="351"/>
            <ac:picMk id="4" creationId="{00000000-0000-0000-0000-000000000000}"/>
          </ac:picMkLst>
        </pc:picChg>
        <pc:picChg chg="add mod">
          <ac:chgData name="Tracy Glass" userId="a51b47d52263cb2f" providerId="OrgId" clId="{A029E76A-23A1-40C6-B7EF-65657FE746E8}" dt="2019-10-03T09:11:23.989" v="62" actId="1076"/>
          <ac:picMkLst>
            <pc:docMk/>
            <pc:sldMk cId="2524994910" sldId="351"/>
            <ac:picMk id="7" creationId="{E2E6C68D-68C2-47D8-97F3-5BAF5FF615F2}"/>
          </ac:picMkLst>
        </pc:picChg>
      </pc:sldChg>
      <pc:sldChg chg="addSp delSp">
        <pc:chgData name="Tracy Glass" userId="a51b47d52263cb2f" providerId="OrgId" clId="{A029E76A-23A1-40C6-B7EF-65657FE746E8}" dt="2019-10-03T09:10:30.490" v="43"/>
        <pc:sldMkLst>
          <pc:docMk/>
          <pc:sldMk cId="3101751809" sldId="356"/>
        </pc:sldMkLst>
        <pc:picChg chg="del">
          <ac:chgData name="Tracy Glass" userId="a51b47d52263cb2f" providerId="OrgId" clId="{A029E76A-23A1-40C6-B7EF-65657FE746E8}" dt="2019-10-03T09:10:29.643" v="42" actId="478"/>
          <ac:picMkLst>
            <pc:docMk/>
            <pc:sldMk cId="3101751809" sldId="356"/>
            <ac:picMk id="4" creationId="{00000000-0000-0000-0000-000000000000}"/>
          </ac:picMkLst>
        </pc:picChg>
        <pc:picChg chg="add">
          <ac:chgData name="Tracy Glass" userId="a51b47d52263cb2f" providerId="OrgId" clId="{A029E76A-23A1-40C6-B7EF-65657FE746E8}" dt="2019-10-03T09:10:30.490" v="43"/>
          <ac:picMkLst>
            <pc:docMk/>
            <pc:sldMk cId="3101751809" sldId="356"/>
            <ac:picMk id="6" creationId="{51541A4D-1F8A-4202-8B09-2E92D41B3F14}"/>
          </ac:picMkLst>
        </pc:picChg>
      </pc:sldChg>
      <pc:sldChg chg="addSp delSp modSp">
        <pc:chgData name="Tracy Glass" userId="a51b47d52263cb2f" providerId="OrgId" clId="{A029E76A-23A1-40C6-B7EF-65657FE746E8}" dt="2019-10-03T09:12:03.789" v="72" actId="1076"/>
        <pc:sldMkLst>
          <pc:docMk/>
          <pc:sldMk cId="1123606369" sldId="357"/>
        </pc:sldMkLst>
        <pc:picChg chg="del">
          <ac:chgData name="Tracy Glass" userId="a51b47d52263cb2f" providerId="OrgId" clId="{A029E76A-23A1-40C6-B7EF-65657FE746E8}" dt="2019-10-03T09:12:00.377" v="69" actId="478"/>
          <ac:picMkLst>
            <pc:docMk/>
            <pc:sldMk cId="1123606369" sldId="357"/>
            <ac:picMk id="4" creationId="{00000000-0000-0000-0000-000000000000}"/>
          </ac:picMkLst>
        </pc:picChg>
        <pc:picChg chg="add mod">
          <ac:chgData name="Tracy Glass" userId="a51b47d52263cb2f" providerId="OrgId" clId="{A029E76A-23A1-40C6-B7EF-65657FE746E8}" dt="2019-10-03T09:12:03.789" v="72" actId="1076"/>
          <ac:picMkLst>
            <pc:docMk/>
            <pc:sldMk cId="1123606369" sldId="357"/>
            <ac:picMk id="6" creationId="{F2B62A38-C4EB-4E9D-9314-9A7818378461}"/>
          </ac:picMkLst>
        </pc:picChg>
      </pc:sldChg>
      <pc:sldChg chg="addSp delSp">
        <pc:chgData name="Tracy Glass" userId="a51b47d52263cb2f" providerId="OrgId" clId="{A029E76A-23A1-40C6-B7EF-65657FE746E8}" dt="2019-10-03T09:12:18.547" v="74"/>
        <pc:sldMkLst>
          <pc:docMk/>
          <pc:sldMk cId="3814195407" sldId="358"/>
        </pc:sldMkLst>
        <pc:picChg chg="del">
          <ac:chgData name="Tracy Glass" userId="a51b47d52263cb2f" providerId="OrgId" clId="{A029E76A-23A1-40C6-B7EF-65657FE746E8}" dt="2019-10-03T09:12:17.780" v="73" actId="478"/>
          <ac:picMkLst>
            <pc:docMk/>
            <pc:sldMk cId="3814195407" sldId="358"/>
            <ac:picMk id="4" creationId="{00000000-0000-0000-0000-000000000000}"/>
          </ac:picMkLst>
        </pc:picChg>
        <pc:picChg chg="add">
          <ac:chgData name="Tracy Glass" userId="a51b47d52263cb2f" providerId="OrgId" clId="{A029E76A-23A1-40C6-B7EF-65657FE746E8}" dt="2019-10-03T09:12:18.547" v="74"/>
          <ac:picMkLst>
            <pc:docMk/>
            <pc:sldMk cId="3814195407" sldId="358"/>
            <ac:picMk id="6" creationId="{AC4C94C1-8739-4D76-8335-D89D2B9E3638}"/>
          </ac:picMkLst>
        </pc:picChg>
      </pc:sldChg>
      <pc:sldChg chg="addSp delSp modSp">
        <pc:chgData name="Tracy Glass" userId="a51b47d52263cb2f" providerId="OrgId" clId="{A029E76A-23A1-40C6-B7EF-65657FE746E8}" dt="2019-10-03T09:10:53.341" v="53" actId="1076"/>
        <pc:sldMkLst>
          <pc:docMk/>
          <pc:sldMk cId="1060683017" sldId="359"/>
        </pc:sldMkLst>
        <pc:spChg chg="mod">
          <ac:chgData name="Tracy Glass" userId="a51b47d52263cb2f" providerId="OrgId" clId="{A029E76A-23A1-40C6-B7EF-65657FE746E8}" dt="2019-10-02T11:35:52.890" v="33" actId="20577"/>
          <ac:spMkLst>
            <pc:docMk/>
            <pc:sldMk cId="1060683017" sldId="359"/>
            <ac:spMk id="5" creationId="{00000000-0000-0000-0000-000000000000}"/>
          </ac:spMkLst>
        </pc:spChg>
        <pc:picChg chg="del">
          <ac:chgData name="Tracy Glass" userId="a51b47d52263cb2f" providerId="OrgId" clId="{A029E76A-23A1-40C6-B7EF-65657FE746E8}" dt="2019-10-03T09:10:49.420" v="50" actId="478"/>
          <ac:picMkLst>
            <pc:docMk/>
            <pc:sldMk cId="1060683017" sldId="359"/>
            <ac:picMk id="4" creationId="{00000000-0000-0000-0000-000000000000}"/>
          </ac:picMkLst>
        </pc:picChg>
        <pc:picChg chg="add mod">
          <ac:chgData name="Tracy Glass" userId="a51b47d52263cb2f" providerId="OrgId" clId="{A029E76A-23A1-40C6-B7EF-65657FE746E8}" dt="2019-10-03T09:10:53.341" v="53" actId="1076"/>
          <ac:picMkLst>
            <pc:docMk/>
            <pc:sldMk cId="1060683017" sldId="359"/>
            <ac:picMk id="6" creationId="{653064AE-77B0-4F3B-8935-A39D4DBF6B49}"/>
          </ac:picMkLst>
        </pc:picChg>
      </pc:sldChg>
      <pc:sldChg chg="addSp delSp">
        <pc:chgData name="Tracy Glass" userId="a51b47d52263cb2f" providerId="OrgId" clId="{A029E76A-23A1-40C6-B7EF-65657FE746E8}" dt="2019-10-03T09:11:14.909" v="59"/>
        <pc:sldMkLst>
          <pc:docMk/>
          <pc:sldMk cId="1629116788" sldId="360"/>
        </pc:sldMkLst>
        <pc:picChg chg="del">
          <ac:chgData name="Tracy Glass" userId="a51b47d52263cb2f" providerId="OrgId" clId="{A029E76A-23A1-40C6-B7EF-65657FE746E8}" dt="2019-10-03T09:11:14.691" v="58" actId="478"/>
          <ac:picMkLst>
            <pc:docMk/>
            <pc:sldMk cId="1629116788" sldId="360"/>
            <ac:picMk id="4" creationId="{00000000-0000-0000-0000-000000000000}"/>
          </ac:picMkLst>
        </pc:picChg>
        <pc:picChg chg="add">
          <ac:chgData name="Tracy Glass" userId="a51b47d52263cb2f" providerId="OrgId" clId="{A029E76A-23A1-40C6-B7EF-65657FE746E8}" dt="2019-10-03T09:11:14.909" v="59"/>
          <ac:picMkLst>
            <pc:docMk/>
            <pc:sldMk cId="1629116788" sldId="360"/>
            <ac:picMk id="6" creationId="{427FB7EA-964E-4568-AB54-89E972AF2303}"/>
          </ac:picMkLst>
        </pc:picChg>
      </pc:sldChg>
      <pc:sldChg chg="addSp delSp modSp">
        <pc:chgData name="Tracy Glass" userId="a51b47d52263cb2f" providerId="OrgId" clId="{A029E76A-23A1-40C6-B7EF-65657FE746E8}" dt="2019-10-03T09:10:36.737" v="47" actId="1076"/>
        <pc:sldMkLst>
          <pc:docMk/>
          <pc:sldMk cId="2016599881" sldId="361"/>
        </pc:sldMkLst>
        <pc:picChg chg="del">
          <ac:chgData name="Tracy Glass" userId="a51b47d52263cb2f" providerId="OrgId" clId="{A029E76A-23A1-40C6-B7EF-65657FE746E8}" dt="2019-10-03T09:10:32.480" v="44" actId="478"/>
          <ac:picMkLst>
            <pc:docMk/>
            <pc:sldMk cId="2016599881" sldId="361"/>
            <ac:picMk id="4" creationId="{00000000-0000-0000-0000-000000000000}"/>
          </ac:picMkLst>
        </pc:picChg>
        <pc:picChg chg="add mod">
          <ac:chgData name="Tracy Glass" userId="a51b47d52263cb2f" providerId="OrgId" clId="{A029E76A-23A1-40C6-B7EF-65657FE746E8}" dt="2019-10-03T09:10:36.737" v="47" actId="1076"/>
          <ac:picMkLst>
            <pc:docMk/>
            <pc:sldMk cId="2016599881" sldId="361"/>
            <ac:picMk id="6" creationId="{58BD464F-07FB-4459-BF5E-69D19848323C}"/>
          </ac:picMkLst>
        </pc:picChg>
      </pc:sldChg>
      <pc:sldChg chg="addSp delSp">
        <pc:chgData name="Tracy Glass" userId="a51b47d52263cb2f" providerId="OrgId" clId="{A029E76A-23A1-40C6-B7EF-65657FE746E8}" dt="2019-10-03T09:10:42.520" v="49"/>
        <pc:sldMkLst>
          <pc:docMk/>
          <pc:sldMk cId="961454923" sldId="362"/>
        </pc:sldMkLst>
        <pc:picChg chg="del">
          <ac:chgData name="Tracy Glass" userId="a51b47d52263cb2f" providerId="OrgId" clId="{A029E76A-23A1-40C6-B7EF-65657FE746E8}" dt="2019-10-03T09:10:41.803" v="48" actId="478"/>
          <ac:picMkLst>
            <pc:docMk/>
            <pc:sldMk cId="961454923" sldId="362"/>
            <ac:picMk id="4" creationId="{00000000-0000-0000-0000-000000000000}"/>
          </ac:picMkLst>
        </pc:picChg>
        <pc:picChg chg="add">
          <ac:chgData name="Tracy Glass" userId="a51b47d52263cb2f" providerId="OrgId" clId="{A029E76A-23A1-40C6-B7EF-65657FE746E8}" dt="2019-10-03T09:10:42.520" v="49"/>
          <ac:picMkLst>
            <pc:docMk/>
            <pc:sldMk cId="961454923" sldId="362"/>
            <ac:picMk id="6" creationId="{F959FB60-3429-4FA6-B1F9-8BD43A414B2B}"/>
          </ac:picMkLst>
        </pc:picChg>
      </pc:sldChg>
      <pc:sldChg chg="addSp delSp modSp add">
        <pc:chgData name="Tracy Glass" userId="a51b47d52263cb2f" providerId="OrgId" clId="{A029E76A-23A1-40C6-B7EF-65657FE746E8}" dt="2019-10-03T09:11:12.437" v="57" actId="1076"/>
        <pc:sldMkLst>
          <pc:docMk/>
          <pc:sldMk cId="4282973756" sldId="363"/>
        </pc:sldMkLst>
        <pc:picChg chg="del">
          <ac:chgData name="Tracy Glass" userId="a51b47d52263cb2f" providerId="OrgId" clId="{A029E76A-23A1-40C6-B7EF-65657FE746E8}" dt="2019-10-03T09:11:07.635" v="54" actId="478"/>
          <ac:picMkLst>
            <pc:docMk/>
            <pc:sldMk cId="4282973756" sldId="363"/>
            <ac:picMk id="4" creationId="{00000000-0000-0000-0000-000000000000}"/>
          </ac:picMkLst>
        </pc:picChg>
        <pc:picChg chg="add mod">
          <ac:chgData name="Tracy Glass" userId="a51b47d52263cb2f" providerId="OrgId" clId="{A029E76A-23A1-40C6-B7EF-65657FE746E8}" dt="2019-10-03T09:11:12.437" v="57" actId="1076"/>
          <ac:picMkLst>
            <pc:docMk/>
            <pc:sldMk cId="4282973756" sldId="363"/>
            <ac:picMk id="6" creationId="{84D69BDF-F0C0-4838-BA65-B41264558C04}"/>
          </ac:picMkLst>
        </pc:picChg>
      </pc:sldChg>
    </pc:docChg>
  </pc:docChgLst>
  <pc:docChgLst>
    <pc:chgData name="Tracy" userId="a51b47d52263cb2f" providerId="OrgId" clId="{B6CED0A5-4D47-4BB8-8100-A58D88F1A3C4}"/>
    <pc:docChg chg="undo custSel addSld delSld modSld sldOrd">
      <pc:chgData name="Tracy" userId="a51b47d52263cb2f" providerId="OrgId" clId="{B6CED0A5-4D47-4BB8-8100-A58D88F1A3C4}" dt="2019-08-22T11:26:59.151" v="498" actId="15"/>
      <pc:docMkLst>
        <pc:docMk/>
      </pc:docMkLst>
      <pc:sldChg chg="modSp">
        <pc:chgData name="Tracy" userId="a51b47d52263cb2f" providerId="OrgId" clId="{B6CED0A5-4D47-4BB8-8100-A58D88F1A3C4}" dt="2019-08-22T11:17:40.204" v="36" actId="20577"/>
        <pc:sldMkLst>
          <pc:docMk/>
          <pc:sldMk cId="859034745" sldId="323"/>
        </pc:sldMkLst>
        <pc:spChg chg="mod">
          <ac:chgData name="Tracy" userId="a51b47d52263cb2f" providerId="OrgId" clId="{B6CED0A5-4D47-4BB8-8100-A58D88F1A3C4}" dt="2019-08-22T11:17:40.204" v="36" actId="20577"/>
          <ac:spMkLst>
            <pc:docMk/>
            <pc:sldMk cId="859034745" sldId="323"/>
            <ac:spMk id="5" creationId="{00000000-0000-0000-0000-000000000000}"/>
          </ac:spMkLst>
        </pc:spChg>
      </pc:sldChg>
      <pc:sldChg chg="modSp">
        <pc:chgData name="Tracy" userId="a51b47d52263cb2f" providerId="OrgId" clId="{B6CED0A5-4D47-4BB8-8100-A58D88F1A3C4}" dt="2019-08-22T11:20:15.393" v="226" actId="6549"/>
        <pc:sldMkLst>
          <pc:docMk/>
          <pc:sldMk cId="3897320940" sldId="333"/>
        </pc:sldMkLst>
        <pc:spChg chg="mod">
          <ac:chgData name="Tracy" userId="a51b47d52263cb2f" providerId="OrgId" clId="{B6CED0A5-4D47-4BB8-8100-A58D88F1A3C4}" dt="2019-08-22T11:20:15.393" v="226" actId="6549"/>
          <ac:spMkLst>
            <pc:docMk/>
            <pc:sldMk cId="3897320940" sldId="333"/>
            <ac:spMk id="5" creationId="{00000000-0000-0000-0000-000000000000}"/>
          </ac:spMkLst>
        </pc:spChg>
      </pc:sldChg>
      <pc:sldChg chg="modSp">
        <pc:chgData name="Tracy" userId="a51b47d52263cb2f" providerId="OrgId" clId="{B6CED0A5-4D47-4BB8-8100-A58D88F1A3C4}" dt="2019-08-22T11:21:28.947" v="291" actId="20577"/>
        <pc:sldMkLst>
          <pc:docMk/>
          <pc:sldMk cId="4085812154" sldId="334"/>
        </pc:sldMkLst>
        <pc:spChg chg="mod">
          <ac:chgData name="Tracy" userId="a51b47d52263cb2f" providerId="OrgId" clId="{B6CED0A5-4D47-4BB8-8100-A58D88F1A3C4}" dt="2019-08-22T11:21:28.947" v="291" actId="20577"/>
          <ac:spMkLst>
            <pc:docMk/>
            <pc:sldMk cId="4085812154" sldId="334"/>
            <ac:spMk id="5" creationId="{00000000-0000-0000-0000-000000000000}"/>
          </ac:spMkLst>
        </pc:spChg>
        <pc:picChg chg="mod">
          <ac:chgData name="Tracy" userId="a51b47d52263cb2f" providerId="OrgId" clId="{B6CED0A5-4D47-4BB8-8100-A58D88F1A3C4}" dt="2019-08-22T11:20:32.832" v="231" actId="1076"/>
          <ac:picMkLst>
            <pc:docMk/>
            <pc:sldMk cId="4085812154" sldId="334"/>
            <ac:picMk id="4" creationId="{00000000-0000-0000-0000-000000000000}"/>
          </ac:picMkLst>
        </pc:picChg>
      </pc:sldChg>
      <pc:sldChg chg="modSp">
        <pc:chgData name="Tracy" userId="a51b47d52263cb2f" providerId="OrgId" clId="{B6CED0A5-4D47-4BB8-8100-A58D88F1A3C4}" dt="2019-08-22T11:17:49.389" v="56" actId="20577"/>
        <pc:sldMkLst>
          <pc:docMk/>
          <pc:sldMk cId="947381097" sldId="350"/>
        </pc:sldMkLst>
        <pc:spChg chg="mod">
          <ac:chgData name="Tracy" userId="a51b47d52263cb2f" providerId="OrgId" clId="{B6CED0A5-4D47-4BB8-8100-A58D88F1A3C4}" dt="2019-08-22T11:17:49.389" v="56" actId="20577"/>
          <ac:spMkLst>
            <pc:docMk/>
            <pc:sldMk cId="947381097" sldId="350"/>
            <ac:spMk id="5" creationId="{00000000-0000-0000-0000-000000000000}"/>
          </ac:spMkLst>
        </pc:spChg>
      </pc:sldChg>
      <pc:sldChg chg="modSp">
        <pc:chgData name="Tracy" userId="a51b47d52263cb2f" providerId="OrgId" clId="{B6CED0A5-4D47-4BB8-8100-A58D88F1A3C4}" dt="2019-08-22T11:20:03.184" v="225" actId="20577"/>
        <pc:sldMkLst>
          <pc:docMk/>
          <pc:sldMk cId="2524994910" sldId="351"/>
        </pc:sldMkLst>
        <pc:spChg chg="mod">
          <ac:chgData name="Tracy" userId="a51b47d52263cb2f" providerId="OrgId" clId="{B6CED0A5-4D47-4BB8-8100-A58D88F1A3C4}" dt="2019-08-22T11:20:03.184" v="225" actId="20577"/>
          <ac:spMkLst>
            <pc:docMk/>
            <pc:sldMk cId="2524994910" sldId="351"/>
            <ac:spMk id="5" creationId="{00000000-0000-0000-0000-000000000000}"/>
          </ac:spMkLst>
        </pc:spChg>
      </pc:sldChg>
      <pc:sldChg chg="modSp">
        <pc:chgData name="Tracy" userId="a51b47d52263cb2f" providerId="OrgId" clId="{B6CED0A5-4D47-4BB8-8100-A58D88F1A3C4}" dt="2019-08-22T11:18:57.113" v="121" actId="20577"/>
        <pc:sldMkLst>
          <pc:docMk/>
          <pc:sldMk cId="3101751809" sldId="356"/>
        </pc:sldMkLst>
        <pc:spChg chg="mod">
          <ac:chgData name="Tracy" userId="a51b47d52263cb2f" providerId="OrgId" clId="{B6CED0A5-4D47-4BB8-8100-A58D88F1A3C4}" dt="2019-08-22T11:18:57.113" v="121" actId="20577"/>
          <ac:spMkLst>
            <pc:docMk/>
            <pc:sldMk cId="3101751809" sldId="356"/>
            <ac:spMk id="5" creationId="{00000000-0000-0000-0000-000000000000}"/>
          </ac:spMkLst>
        </pc:spChg>
        <pc:picChg chg="mod">
          <ac:chgData name="Tracy" userId="a51b47d52263cb2f" providerId="OrgId" clId="{B6CED0A5-4D47-4BB8-8100-A58D88F1A3C4}" dt="2019-08-22T11:18:22.195" v="62" actId="1076"/>
          <ac:picMkLst>
            <pc:docMk/>
            <pc:sldMk cId="3101751809" sldId="356"/>
            <ac:picMk id="4" creationId="{00000000-0000-0000-0000-000000000000}"/>
          </ac:picMkLst>
        </pc:picChg>
      </pc:sldChg>
      <pc:sldChg chg="modSp add ord">
        <pc:chgData name="Tracy" userId="a51b47d52263cb2f" providerId="OrgId" clId="{B6CED0A5-4D47-4BB8-8100-A58D88F1A3C4}" dt="2019-08-22T11:24:07.964" v="316"/>
        <pc:sldMkLst>
          <pc:docMk/>
          <pc:sldMk cId="1123606369" sldId="357"/>
        </pc:sldMkLst>
        <pc:spChg chg="mod">
          <ac:chgData name="Tracy" userId="a51b47d52263cb2f" providerId="OrgId" clId="{B6CED0A5-4D47-4BB8-8100-A58D88F1A3C4}" dt="2019-08-22T11:24:00.251" v="314" actId="20577"/>
          <ac:spMkLst>
            <pc:docMk/>
            <pc:sldMk cId="1123606369" sldId="357"/>
            <ac:spMk id="5" creationId="{00000000-0000-0000-0000-000000000000}"/>
          </ac:spMkLst>
        </pc:spChg>
      </pc:sldChg>
      <pc:sldChg chg="modSp add">
        <pc:chgData name="Tracy" userId="a51b47d52263cb2f" providerId="OrgId" clId="{B6CED0A5-4D47-4BB8-8100-A58D88F1A3C4}" dt="2019-08-22T11:24:25.844" v="337" actId="6549"/>
        <pc:sldMkLst>
          <pc:docMk/>
          <pc:sldMk cId="3814195407" sldId="358"/>
        </pc:sldMkLst>
        <pc:spChg chg="mod">
          <ac:chgData name="Tracy" userId="a51b47d52263cb2f" providerId="OrgId" clId="{B6CED0A5-4D47-4BB8-8100-A58D88F1A3C4}" dt="2019-08-22T11:24:25.844" v="337" actId="6549"/>
          <ac:spMkLst>
            <pc:docMk/>
            <pc:sldMk cId="3814195407" sldId="358"/>
            <ac:spMk id="5" creationId="{00000000-0000-0000-0000-000000000000}"/>
          </ac:spMkLst>
        </pc:spChg>
      </pc:sldChg>
      <pc:sldChg chg="modSp add ord">
        <pc:chgData name="Tracy" userId="a51b47d52263cb2f" providerId="OrgId" clId="{B6CED0A5-4D47-4BB8-8100-A58D88F1A3C4}" dt="2019-08-22T11:25:00.105" v="350" actId="6549"/>
        <pc:sldMkLst>
          <pc:docMk/>
          <pc:sldMk cId="1060683017" sldId="359"/>
        </pc:sldMkLst>
        <pc:spChg chg="mod">
          <ac:chgData name="Tracy" userId="a51b47d52263cb2f" providerId="OrgId" clId="{B6CED0A5-4D47-4BB8-8100-A58D88F1A3C4}" dt="2019-08-22T11:25:00.105" v="350" actId="6549"/>
          <ac:spMkLst>
            <pc:docMk/>
            <pc:sldMk cId="1060683017" sldId="359"/>
            <ac:spMk id="5" creationId="{00000000-0000-0000-0000-000000000000}"/>
          </ac:spMkLst>
        </pc:spChg>
      </pc:sldChg>
      <pc:sldChg chg="modSp add ord">
        <pc:chgData name="Tracy" userId="a51b47d52263cb2f" providerId="OrgId" clId="{B6CED0A5-4D47-4BB8-8100-A58D88F1A3C4}" dt="2019-08-22T11:25:12.161" v="370" actId="20577"/>
        <pc:sldMkLst>
          <pc:docMk/>
          <pc:sldMk cId="1629116788" sldId="360"/>
        </pc:sldMkLst>
        <pc:spChg chg="mod">
          <ac:chgData name="Tracy" userId="a51b47d52263cb2f" providerId="OrgId" clId="{B6CED0A5-4D47-4BB8-8100-A58D88F1A3C4}" dt="2019-08-22T11:25:12.161" v="370" actId="20577"/>
          <ac:spMkLst>
            <pc:docMk/>
            <pc:sldMk cId="1629116788" sldId="360"/>
            <ac:spMk id="5" creationId="{00000000-0000-0000-0000-000000000000}"/>
          </ac:spMkLst>
        </pc:spChg>
      </pc:sldChg>
      <pc:sldChg chg="modSp add ord">
        <pc:chgData name="Tracy" userId="a51b47d52263cb2f" providerId="OrgId" clId="{B6CED0A5-4D47-4BB8-8100-A58D88F1A3C4}" dt="2019-08-22T11:25:49.594" v="400" actId="20577"/>
        <pc:sldMkLst>
          <pc:docMk/>
          <pc:sldMk cId="2016599881" sldId="361"/>
        </pc:sldMkLst>
        <pc:spChg chg="mod">
          <ac:chgData name="Tracy" userId="a51b47d52263cb2f" providerId="OrgId" clId="{B6CED0A5-4D47-4BB8-8100-A58D88F1A3C4}" dt="2019-08-22T11:25:49.594" v="400" actId="20577"/>
          <ac:spMkLst>
            <pc:docMk/>
            <pc:sldMk cId="2016599881" sldId="361"/>
            <ac:spMk id="5" creationId="{00000000-0000-0000-0000-000000000000}"/>
          </ac:spMkLst>
        </pc:spChg>
      </pc:sldChg>
      <pc:sldChg chg="modSp add ord">
        <pc:chgData name="Tracy" userId="a51b47d52263cb2f" providerId="OrgId" clId="{B6CED0A5-4D47-4BB8-8100-A58D88F1A3C4}" dt="2019-08-22T11:26:59.151" v="498" actId="15"/>
        <pc:sldMkLst>
          <pc:docMk/>
          <pc:sldMk cId="961454923" sldId="362"/>
        </pc:sldMkLst>
        <pc:spChg chg="mod">
          <ac:chgData name="Tracy" userId="a51b47d52263cb2f" providerId="OrgId" clId="{B6CED0A5-4D47-4BB8-8100-A58D88F1A3C4}" dt="2019-08-22T11:26:59.151" v="498" actId="15"/>
          <ac:spMkLst>
            <pc:docMk/>
            <pc:sldMk cId="961454923" sldId="362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14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3845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005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260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265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986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834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8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345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4112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590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4083D-5373-4CAD-95D9-9928B800D086}" type="datetimeFigureOut">
              <a:rPr lang="en-GB" smtClean="0"/>
              <a:t>10/01/2020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F39DB-AA19-49E3-BBA7-1742757520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069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>
                <a:latin typeface="Berlin Sans FB" panose="020E0602020502020306" pitchFamily="34" charset="0"/>
              </a:rPr>
              <a:t>Celebrating Success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9399523-E7E7-45DC-B3EC-8F00DA2B80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145" y="204761"/>
            <a:ext cx="4368689" cy="2511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034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>
                <a:latin typeface="Berlin Sans FB" panose="020E0602020502020306" pitchFamily="34" charset="0"/>
              </a:rPr>
              <a:t>Celebrating Reading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53064AE-77B0-4F3B-8935-A39D4DBF6B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03" y="191509"/>
            <a:ext cx="4322594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683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650435"/>
            <a:ext cx="12192000" cy="420756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50 Nights – </a:t>
            </a:r>
            <a:r>
              <a:rPr lang="en-US" sz="4800" b="1" dirty="0" smtClean="0"/>
              <a:t>Arshmaan</a:t>
            </a:r>
            <a:endParaRPr lang="en-US" sz="4800" b="1" dirty="0" smtClean="0"/>
          </a:p>
          <a:p>
            <a:pPr algn="ctr"/>
            <a:r>
              <a:rPr lang="en-US" sz="4800" b="1" dirty="0" smtClean="0"/>
              <a:t>75 Nights</a:t>
            </a:r>
          </a:p>
          <a:p>
            <a:pPr algn="ctr"/>
            <a:r>
              <a:rPr lang="en-US" sz="4800" b="1" dirty="0" smtClean="0"/>
              <a:t>Daniel N, Gabriel, </a:t>
            </a:r>
            <a:r>
              <a:rPr lang="en-US" sz="4800" b="1" dirty="0" smtClean="0"/>
              <a:t>Arshmaan</a:t>
            </a:r>
            <a:r>
              <a:rPr lang="en-US" sz="4800" b="1" dirty="0"/>
              <a:t>,</a:t>
            </a:r>
            <a:r>
              <a:rPr lang="en-US" sz="4800" b="1" dirty="0" smtClean="0"/>
              <a:t> </a:t>
            </a:r>
          </a:p>
          <a:p>
            <a:pPr algn="ctr"/>
            <a:r>
              <a:rPr lang="en-US" sz="4800" b="1" dirty="0" smtClean="0"/>
              <a:t>Lewis, Eric &amp; Musa</a:t>
            </a:r>
          </a:p>
          <a:p>
            <a:pPr algn="ctr"/>
            <a:endParaRPr lang="en-US" sz="36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27FB7EA-964E-4568-AB54-89E972AF2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146" y="191510"/>
            <a:ext cx="3745131" cy="215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116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650435"/>
            <a:ext cx="12192000" cy="420756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100 Nights</a:t>
            </a:r>
          </a:p>
          <a:p>
            <a:pPr algn="ctr"/>
            <a:r>
              <a:rPr lang="en-US" sz="4800" b="1" dirty="0" smtClean="0"/>
              <a:t>Dhananjay</a:t>
            </a:r>
            <a:r>
              <a:rPr lang="en-US" sz="4800" b="1" dirty="0" smtClean="0"/>
              <a:t>, Eric, Daniel H,</a:t>
            </a:r>
          </a:p>
          <a:p>
            <a:pPr algn="ctr"/>
            <a:r>
              <a:rPr lang="en-US" sz="4800" b="1" dirty="0" smtClean="0"/>
              <a:t> Jordan, Joseph &amp; Musa.</a:t>
            </a:r>
          </a:p>
          <a:p>
            <a:pPr algn="ctr"/>
            <a:r>
              <a:rPr lang="en-US" sz="4800" b="1" dirty="0" smtClean="0"/>
              <a:t>125 Nights </a:t>
            </a:r>
          </a:p>
          <a:p>
            <a:pPr algn="ctr"/>
            <a:r>
              <a:rPr lang="en-US" sz="4800" b="1" dirty="0" smtClean="0"/>
              <a:t>Alex B </a:t>
            </a:r>
          </a:p>
          <a:p>
            <a:pPr algn="ctr"/>
            <a:endParaRPr lang="en-US" sz="36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27FB7EA-964E-4568-AB54-89E972AF2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146" y="191510"/>
            <a:ext cx="3745131" cy="215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erlin Sans FB" panose="020E0602020502020306" pitchFamily="34" charset="0"/>
              </a:rPr>
              <a:t>Musician’s </a:t>
            </a:r>
            <a:r>
              <a:rPr lang="en-GB" sz="6000" dirty="0">
                <a:latin typeface="Berlin Sans FB" panose="020E0602020502020306" pitchFamily="34" charset="0"/>
              </a:rPr>
              <a:t>of the </a:t>
            </a:r>
            <a:r>
              <a:rPr lang="en-GB" sz="6000" dirty="0" smtClean="0">
                <a:latin typeface="Berlin Sans FB" panose="020E0602020502020306" pitchFamily="34" charset="0"/>
              </a:rPr>
              <a:t>Week</a:t>
            </a:r>
          </a:p>
          <a:p>
            <a:pPr algn="ctr"/>
            <a:r>
              <a:rPr lang="en-GB" sz="6000" dirty="0" smtClean="0">
                <a:latin typeface="Berlin Sans FB" panose="020E0602020502020306" pitchFamily="34" charset="0"/>
              </a:rPr>
              <a:t>Karam</a:t>
            </a:r>
            <a:endParaRPr lang="en-GB" sz="6000" dirty="0">
              <a:latin typeface="Berlin Sans FB" panose="020E0602020502020306" pitchFamily="34" charset="0"/>
            </a:endParaRPr>
          </a:p>
          <a:p>
            <a:pPr algn="ctr"/>
            <a:endParaRPr lang="en-GB" sz="4400" dirty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Image result for music not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499" y="1319984"/>
            <a:ext cx="2553145" cy="1787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music not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31266" y="1232687"/>
            <a:ext cx="2553145" cy="1787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2E6C68D-68C2-47D8-97F3-5BAF5FF615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434" y="390292"/>
            <a:ext cx="3745131" cy="215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994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 smtClean="0"/>
          </a:p>
          <a:p>
            <a:pPr algn="ctr"/>
            <a:r>
              <a:rPr lang="en-GB" sz="4400" dirty="0" smtClean="0">
                <a:latin typeface="Berlin Sans FB" panose="020E0602020502020306" pitchFamily="34" charset="0"/>
              </a:rPr>
              <a:t>Head Chorister  </a:t>
            </a:r>
            <a:endParaRPr lang="en-GB" sz="4400" dirty="0" smtClean="0">
              <a:latin typeface="Berlin Sans FB" panose="020E0602020502020306" pitchFamily="34" charset="0"/>
            </a:endParaRPr>
          </a:p>
          <a:p>
            <a:pPr algn="ctr"/>
            <a:r>
              <a:rPr lang="en-GB" sz="4400" dirty="0" smtClean="0">
                <a:latin typeface="Berlin Sans FB" panose="020E0602020502020306" pitchFamily="34" charset="0"/>
              </a:rPr>
              <a:t>Joseph Swift</a:t>
            </a:r>
            <a:endParaRPr lang="en-GB" sz="4400" dirty="0">
              <a:latin typeface="Berlin Sans FB" panose="020E0602020502020306" pitchFamily="34" charset="0"/>
            </a:endParaRPr>
          </a:p>
          <a:p>
            <a:pPr algn="ctr"/>
            <a:endParaRPr lang="en-GB" sz="44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2B62A38-C4EB-4E9D-9314-9A78183784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750" y="191509"/>
            <a:ext cx="4276499" cy="245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213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 smtClean="0"/>
          </a:p>
          <a:p>
            <a:pPr algn="ctr"/>
            <a:endParaRPr lang="en-GB" sz="4400" dirty="0" smtClean="0">
              <a:latin typeface="Berlin Sans FB" panose="020E0602020502020306" pitchFamily="34" charset="0"/>
            </a:endParaRPr>
          </a:p>
          <a:p>
            <a:pPr algn="ctr"/>
            <a:r>
              <a:rPr lang="en-GB" sz="4400" dirty="0" smtClean="0">
                <a:latin typeface="Berlin Sans FB" panose="020E0602020502020306" pitchFamily="34" charset="0"/>
              </a:rPr>
              <a:t>House Captain’s</a:t>
            </a:r>
          </a:p>
          <a:p>
            <a:pPr algn="ctr"/>
            <a:r>
              <a:rPr lang="en-GB" sz="4400" dirty="0" smtClean="0">
                <a:latin typeface="Berlin Sans FB" panose="020E0602020502020306" pitchFamily="34" charset="0"/>
              </a:rPr>
              <a:t>St Patrick’s – Isaac P</a:t>
            </a:r>
          </a:p>
          <a:p>
            <a:pPr algn="ctr"/>
            <a:r>
              <a:rPr lang="en-GB" sz="4400" dirty="0" smtClean="0">
                <a:latin typeface="Berlin Sans FB" panose="020E0602020502020306" pitchFamily="34" charset="0"/>
              </a:rPr>
              <a:t>St David’s  - </a:t>
            </a:r>
            <a:r>
              <a:rPr lang="en-GB" sz="4400" dirty="0" smtClean="0">
                <a:latin typeface="Berlin Sans FB" panose="020E0602020502020306" pitchFamily="34" charset="0"/>
              </a:rPr>
              <a:t>Yanting</a:t>
            </a:r>
            <a:endParaRPr lang="en-GB" sz="4400" dirty="0" smtClean="0">
              <a:latin typeface="Berlin Sans FB" panose="020E0602020502020306" pitchFamily="34" charset="0"/>
            </a:endParaRPr>
          </a:p>
          <a:p>
            <a:pPr algn="ctr"/>
            <a:r>
              <a:rPr lang="en-GB" sz="4400" dirty="0" smtClean="0">
                <a:latin typeface="Berlin Sans FB" panose="020E0602020502020306" pitchFamily="34" charset="0"/>
              </a:rPr>
              <a:t>St George’s  - Christian </a:t>
            </a:r>
          </a:p>
          <a:p>
            <a:pPr algn="ctr"/>
            <a:r>
              <a:rPr lang="en-GB" sz="4400" dirty="0" smtClean="0">
                <a:latin typeface="Berlin Sans FB" panose="020E0602020502020306" pitchFamily="34" charset="0"/>
              </a:rPr>
              <a:t>St Andrew’s - Musa</a:t>
            </a:r>
          </a:p>
          <a:p>
            <a:pPr algn="ctr"/>
            <a:endParaRPr lang="en-GB" sz="4400" dirty="0">
              <a:latin typeface="Berlin Sans FB" panose="020E0602020502020306" pitchFamily="34" charset="0"/>
            </a:endParaRPr>
          </a:p>
          <a:p>
            <a:pPr algn="ctr"/>
            <a:endParaRPr lang="en-GB" sz="44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2B62A38-C4EB-4E9D-9314-9A78183784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750" y="191509"/>
            <a:ext cx="4276499" cy="245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650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erlin Sans FB" panose="020E0602020502020306" pitchFamily="34" charset="0"/>
              </a:rPr>
              <a:t>Sports </a:t>
            </a:r>
            <a:r>
              <a:rPr lang="en-GB" sz="6000" dirty="0">
                <a:latin typeface="Berlin Sans FB" panose="020E0602020502020306" pitchFamily="34" charset="0"/>
              </a:rPr>
              <a:t>Awards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2B62A38-C4EB-4E9D-9314-9A78183784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750" y="191509"/>
            <a:ext cx="4276499" cy="245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110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>
                <a:latin typeface="Berlin Sans FB" panose="020E0602020502020306" pitchFamily="34" charset="0"/>
              </a:rPr>
              <a:t>External Awards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2B62A38-C4EB-4E9D-9314-9A78183784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750" y="191509"/>
            <a:ext cx="4276499" cy="245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427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637182"/>
            <a:ext cx="12192000" cy="432683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latin typeface="Berlin Sans FB" panose="020E0602020502020306" pitchFamily="34" charset="0"/>
              </a:rPr>
              <a:t>Alex B came 7</a:t>
            </a:r>
            <a:r>
              <a:rPr lang="en-GB" sz="3600" baseline="30000" dirty="0" smtClean="0">
                <a:latin typeface="Berlin Sans FB" panose="020E0602020502020306" pitchFamily="34" charset="0"/>
              </a:rPr>
              <a:t>th</a:t>
            </a:r>
            <a:r>
              <a:rPr lang="en-GB" sz="3600" dirty="0" smtClean="0">
                <a:latin typeface="Berlin Sans FB" panose="020E0602020502020306" pitchFamily="34" charset="0"/>
              </a:rPr>
              <a:t> in the </a:t>
            </a:r>
            <a:r>
              <a:rPr lang="en-GB" sz="3600" dirty="0" smtClean="0">
                <a:latin typeface="Berlin Sans FB" panose="020E0602020502020306" pitchFamily="34" charset="0"/>
              </a:rPr>
              <a:t> </a:t>
            </a:r>
            <a:r>
              <a:rPr lang="en-GB" sz="3600" dirty="0" smtClean="0">
                <a:latin typeface="Berlin Sans FB" panose="020E0602020502020306" pitchFamily="34" charset="0"/>
              </a:rPr>
              <a:t>Muddy Welly 5k Run at Wellington College. Alex ran the 5k in just under 25 minutes. </a:t>
            </a:r>
            <a:endParaRPr lang="en-GB" sz="3600" dirty="0" smtClean="0">
              <a:latin typeface="Berlin Sans FB" panose="020E0602020502020306" pitchFamily="34" charset="0"/>
            </a:endParaRPr>
          </a:p>
          <a:p>
            <a:pPr algn="ctr"/>
            <a:r>
              <a:rPr lang="en-GB" sz="3600" dirty="0" smtClean="0">
                <a:latin typeface="Berlin Sans FB" panose="020E0602020502020306" pitchFamily="34" charset="0"/>
              </a:rPr>
              <a:t> </a:t>
            </a:r>
            <a:r>
              <a:rPr lang="en-GB" sz="3600" dirty="0" smtClean="0">
                <a:latin typeface="Berlin Sans FB" panose="020E0602020502020306" pitchFamily="34" charset="0"/>
              </a:rPr>
              <a:t>Well done Alex.</a:t>
            </a:r>
            <a:endParaRPr lang="en-GB" sz="36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C4C94C1-8739-4D76-8335-D89D2B9E36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146" y="191510"/>
            <a:ext cx="3745131" cy="215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195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637182"/>
            <a:ext cx="12192000" cy="432683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 dirty="0" smtClean="0">
              <a:latin typeface="Berlin Sans FB" panose="020E0602020502020306" pitchFamily="34" charset="0"/>
            </a:endParaRPr>
          </a:p>
          <a:p>
            <a:pPr algn="ctr"/>
            <a:r>
              <a:rPr lang="en-GB" sz="3600" dirty="0" smtClean="0">
                <a:latin typeface="Berlin Sans FB" panose="020E0602020502020306" pitchFamily="34" charset="0"/>
              </a:rPr>
              <a:t>Ethan K swims for Reading Swimming Club. Over the Christmas holidays received the following Ribbons.</a:t>
            </a:r>
          </a:p>
          <a:p>
            <a:pPr algn="ctr"/>
            <a:r>
              <a:rPr lang="en-GB" sz="3600" dirty="0" smtClean="0">
                <a:latin typeface="Berlin Sans FB" panose="020E0602020502020306" pitchFamily="34" charset="0"/>
              </a:rPr>
              <a:t>1</a:t>
            </a:r>
            <a:r>
              <a:rPr lang="en-GB" sz="3600" baseline="30000" dirty="0" smtClean="0">
                <a:latin typeface="Berlin Sans FB" panose="020E0602020502020306" pitchFamily="34" charset="0"/>
              </a:rPr>
              <a:t>st</a:t>
            </a:r>
            <a:r>
              <a:rPr lang="en-GB" sz="3600" dirty="0" smtClean="0">
                <a:latin typeface="Berlin Sans FB" panose="020E0602020502020306" pitchFamily="34" charset="0"/>
              </a:rPr>
              <a:t> for Front Crawl </a:t>
            </a:r>
          </a:p>
          <a:p>
            <a:pPr algn="ctr"/>
            <a:r>
              <a:rPr lang="en-GB" sz="3600" dirty="0" smtClean="0">
                <a:latin typeface="Berlin Sans FB" panose="020E0602020502020306" pitchFamily="34" charset="0"/>
              </a:rPr>
              <a:t>1</a:t>
            </a:r>
            <a:r>
              <a:rPr lang="en-GB" sz="3600" baseline="30000" dirty="0" smtClean="0">
                <a:latin typeface="Berlin Sans FB" panose="020E0602020502020306" pitchFamily="34" charset="0"/>
              </a:rPr>
              <a:t>st</a:t>
            </a:r>
            <a:r>
              <a:rPr lang="en-GB" sz="3600" dirty="0" smtClean="0">
                <a:latin typeface="Berlin Sans FB" panose="020E0602020502020306" pitchFamily="34" charset="0"/>
              </a:rPr>
              <a:t> for Back Crawl </a:t>
            </a:r>
          </a:p>
          <a:p>
            <a:pPr algn="ctr"/>
            <a:r>
              <a:rPr lang="en-GB" sz="3600" dirty="0" smtClean="0">
                <a:latin typeface="Berlin Sans FB" panose="020E0602020502020306" pitchFamily="34" charset="0"/>
              </a:rPr>
              <a:t>2</a:t>
            </a:r>
            <a:r>
              <a:rPr lang="en-GB" sz="3600" baseline="30000" dirty="0" smtClean="0">
                <a:latin typeface="Berlin Sans FB" panose="020E0602020502020306" pitchFamily="34" charset="0"/>
              </a:rPr>
              <a:t>nd</a:t>
            </a:r>
            <a:r>
              <a:rPr lang="en-GB" sz="3600" dirty="0" smtClean="0">
                <a:latin typeface="Berlin Sans FB" panose="020E0602020502020306" pitchFamily="34" charset="0"/>
              </a:rPr>
              <a:t> for Beast Stroke.  Well done Ethan</a:t>
            </a:r>
            <a:endParaRPr lang="en-GB" sz="36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C4C94C1-8739-4D76-8335-D89D2B9E36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146" y="191510"/>
            <a:ext cx="3745131" cy="215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552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erlin Sans FB" panose="020E0602020502020306" pitchFamily="34" charset="0"/>
              </a:rPr>
              <a:t>Headmaster’s Award</a:t>
            </a:r>
            <a:endParaRPr lang="en-GB" sz="60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B1BCE60-B42B-475A-90F5-8DB4C5E305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03" y="191509"/>
            <a:ext cx="4322594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186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637182"/>
            <a:ext cx="12192000" cy="432683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 smtClean="0">
                <a:latin typeface="Berlin Sans FB" panose="020E0602020502020306" pitchFamily="34" charset="0"/>
              </a:rPr>
              <a:t>Alexander R received  his Learn to Swim Level 3 Award</a:t>
            </a:r>
            <a:endParaRPr lang="en-GB" sz="54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C4C94C1-8739-4D76-8335-D89D2B9E36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146" y="191510"/>
            <a:ext cx="3745131" cy="215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45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Joey </a:t>
            </a:r>
            <a:r>
              <a:rPr lang="en-GB" sz="4000" dirty="0" smtClean="0">
                <a:latin typeface="Berlin Sans FB" panose="020E0602020502020306" pitchFamily="34" charset="0"/>
              </a:rPr>
              <a:t>for </a:t>
            </a:r>
            <a:endParaRPr lang="en-GB" sz="4000" dirty="0" smtClean="0">
              <a:latin typeface="Berlin Sans FB" panose="020E0602020502020306" pitchFamily="34" charset="0"/>
            </a:endParaRPr>
          </a:p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Trying so hard with </a:t>
            </a:r>
            <a:r>
              <a:rPr lang="en-GB" sz="4000" dirty="0" smtClean="0">
                <a:latin typeface="Berlin Sans FB" panose="020E0602020502020306" pitchFamily="34" charset="0"/>
              </a:rPr>
              <a:t>his </a:t>
            </a:r>
            <a:r>
              <a:rPr lang="en-GB" sz="4000" dirty="0" smtClean="0">
                <a:latin typeface="Berlin Sans FB" panose="020E0602020502020306" pitchFamily="34" charset="0"/>
              </a:rPr>
              <a:t>handwriting.</a:t>
            </a:r>
            <a:endParaRPr lang="en-GB" sz="40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B1BCE60-B42B-475A-90F5-8DB4C5E305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03" y="191509"/>
            <a:ext cx="4322594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84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Iefan</a:t>
            </a:r>
            <a:r>
              <a:rPr lang="en-GB" sz="4000" dirty="0" smtClean="0">
                <a:latin typeface="Berlin Sans FB" panose="020E0602020502020306" pitchFamily="34" charset="0"/>
              </a:rPr>
              <a:t> for Exemplifying </a:t>
            </a:r>
            <a:r>
              <a:rPr lang="en-GB" sz="4000" dirty="0">
                <a:latin typeface="Berlin Sans FB" panose="020E0602020502020306" pitchFamily="34" charset="0"/>
              </a:rPr>
              <a:t>the Pupil Profile </a:t>
            </a:r>
          </a:p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Characteristic </a:t>
            </a:r>
            <a:r>
              <a:rPr lang="en-GB" sz="4000" dirty="0">
                <a:latin typeface="Berlin Sans FB" panose="020E0602020502020306" pitchFamily="34" charset="0"/>
              </a:rPr>
              <a:t>of Courage</a:t>
            </a:r>
          </a:p>
          <a:p>
            <a:pPr algn="ctr"/>
            <a:endParaRPr lang="en-GB" sz="40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B1BCE60-B42B-475A-90F5-8DB4C5E305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03" y="191509"/>
            <a:ext cx="4322594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76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Max H for </a:t>
            </a:r>
            <a:endParaRPr lang="en-GB" sz="4000" dirty="0" smtClean="0">
              <a:latin typeface="Berlin Sans FB" panose="020E0602020502020306" pitchFamily="34" charset="0"/>
            </a:endParaRPr>
          </a:p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showing </a:t>
            </a:r>
            <a:r>
              <a:rPr lang="en-GB" sz="4000" dirty="0" smtClean="0">
                <a:latin typeface="Berlin Sans FB" panose="020E0602020502020306" pitchFamily="34" charset="0"/>
              </a:rPr>
              <a:t>caring in </a:t>
            </a:r>
            <a:r>
              <a:rPr lang="en-GB" sz="4000" dirty="0" smtClean="0">
                <a:latin typeface="Berlin Sans FB" panose="020E0602020502020306" pitchFamily="34" charset="0"/>
              </a:rPr>
              <a:t>his</a:t>
            </a:r>
          </a:p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 </a:t>
            </a:r>
            <a:r>
              <a:rPr lang="en-GB" sz="4000" dirty="0" smtClean="0">
                <a:latin typeface="Berlin Sans FB" panose="020E0602020502020306" pitchFamily="34" charset="0"/>
              </a:rPr>
              <a:t>Theme of Investigation Project.</a:t>
            </a:r>
            <a:endParaRPr lang="en-GB" sz="40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B1BCE60-B42B-475A-90F5-8DB4C5E305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03" y="191509"/>
            <a:ext cx="4322594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096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/>
              <a:t>Pre-Prep </a:t>
            </a:r>
            <a:r>
              <a:rPr lang="en-GB" sz="6000" dirty="0" smtClean="0"/>
              <a:t>Star</a:t>
            </a:r>
          </a:p>
          <a:p>
            <a:pPr algn="ctr"/>
            <a:r>
              <a:rPr lang="en-GB" sz="6000" dirty="0" smtClean="0"/>
              <a:t> </a:t>
            </a:r>
            <a:r>
              <a:rPr lang="en-GB" sz="6000" dirty="0"/>
              <a:t>of the Week Awards</a:t>
            </a:r>
            <a:endParaRPr lang="en-GB" sz="60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B1BCE60-B42B-475A-90F5-8DB4C5E305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03" y="191509"/>
            <a:ext cx="4322594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906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Little Griffins – Noah for showing a very caring attitude to his friends like a Friendly Frog.</a:t>
            </a:r>
          </a:p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Reception – </a:t>
            </a:r>
            <a:r>
              <a:rPr lang="en-GB" sz="4000" dirty="0" smtClean="0">
                <a:latin typeface="Berlin Sans FB" panose="020E0602020502020306" pitchFamily="34" charset="0"/>
              </a:rPr>
              <a:t>Virat</a:t>
            </a:r>
            <a:r>
              <a:rPr lang="en-GB" sz="4000" dirty="0" smtClean="0">
                <a:latin typeface="Berlin Sans FB" panose="020E0602020502020306" pitchFamily="34" charset="0"/>
              </a:rPr>
              <a:t> for always being ready to learn and focus like Focused Fox.</a:t>
            </a:r>
            <a:endParaRPr lang="en-GB" sz="40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B1BCE60-B42B-475A-90F5-8DB4C5E305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03" y="191509"/>
            <a:ext cx="4322594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667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Year 1 – </a:t>
            </a:r>
            <a:r>
              <a:rPr lang="en-GB" sz="4000" dirty="0" smtClean="0">
                <a:latin typeface="Berlin Sans FB" panose="020E0602020502020306" pitchFamily="34" charset="0"/>
              </a:rPr>
              <a:t>Fynn</a:t>
            </a:r>
            <a:r>
              <a:rPr lang="en-GB" sz="4000" dirty="0" smtClean="0">
                <a:latin typeface="Berlin Sans FB" panose="020E0602020502020306" pitchFamily="34" charset="0"/>
              </a:rPr>
              <a:t> for being consistently caring towards his peers in class and at playtime.</a:t>
            </a:r>
          </a:p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Year 1 – Aditya for being consistently caring towards his peers and teachers.</a:t>
            </a:r>
            <a:endParaRPr lang="en-GB" sz="40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B1BCE60-B42B-475A-90F5-8DB4C5E305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03" y="191509"/>
            <a:ext cx="4322594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746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252083"/>
            <a:ext cx="12192000" cy="36059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Year 2 </a:t>
            </a:r>
            <a:r>
              <a:rPr lang="en-GB" sz="4000" dirty="0" smtClean="0">
                <a:latin typeface="Berlin Sans FB" panose="020E0602020502020306" pitchFamily="34" charset="0"/>
              </a:rPr>
              <a:t>–</a:t>
            </a:r>
          </a:p>
          <a:p>
            <a:pPr algn="ctr"/>
            <a:r>
              <a:rPr lang="en-GB" sz="4000" dirty="0" smtClean="0">
                <a:latin typeface="Berlin Sans FB" panose="020E0602020502020306" pitchFamily="34" charset="0"/>
              </a:rPr>
              <a:t> </a:t>
            </a:r>
            <a:r>
              <a:rPr lang="en-GB" sz="4000" dirty="0" smtClean="0">
                <a:latin typeface="Berlin Sans FB" panose="020E0602020502020306" pitchFamily="34" charset="0"/>
              </a:rPr>
              <a:t>Alexander Roberts for being caring towards his </a:t>
            </a:r>
            <a:r>
              <a:rPr lang="en-GB" sz="4000" dirty="0" smtClean="0">
                <a:latin typeface="Berlin Sans FB" panose="020E0602020502020306" pitchFamily="34" charset="0"/>
              </a:rPr>
              <a:t>Teacher</a:t>
            </a:r>
            <a:r>
              <a:rPr lang="en-GB" sz="4000" dirty="0" smtClean="0">
                <a:latin typeface="Berlin Sans FB" panose="020E0602020502020306" pitchFamily="34" charset="0"/>
              </a:rPr>
              <a:t>.</a:t>
            </a:r>
            <a:endParaRPr lang="en-GB" sz="4000" dirty="0">
              <a:latin typeface="Berlin Sans FB" panose="020E0602020502020306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B1BCE60-B42B-475A-90F5-8DB4C5E305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03" y="191509"/>
            <a:ext cx="4322594" cy="24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031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B903E717099F4A8DAA2CC1378831CE" ma:contentTypeVersion="8" ma:contentTypeDescription="Create a new document." ma:contentTypeScope="" ma:versionID="3e35d71bf7ddc8a972d23dbf10c781ea">
  <xsd:schema xmlns:xsd="http://www.w3.org/2001/XMLSchema" xmlns:xs="http://www.w3.org/2001/XMLSchema" xmlns:p="http://schemas.microsoft.com/office/2006/metadata/properties" xmlns:ns3="aba0fd74-0d9e-4676-ba55-780499297b5f" targetNamespace="http://schemas.microsoft.com/office/2006/metadata/properties" ma:root="true" ma:fieldsID="95857aab65faaf9369b052006ea33a8d" ns3:_="">
    <xsd:import namespace="aba0fd74-0d9e-4676-ba55-780499297b5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a0fd74-0d9e-4676-ba55-780499297b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724BF4-D633-4324-B6B9-64C8A19FEB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3C7B20-4654-41DE-9EC7-68C9BEFD2288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aba0fd74-0d9e-4676-ba55-780499297b5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747F004-CFFC-4924-A419-A6AFC6FD63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a0fd74-0d9e-4676-ba55-780499297b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30628</TotalTime>
  <Words>263</Words>
  <Application>Microsoft Office PowerPoint</Application>
  <PresentationFormat>Widescreen</PresentationFormat>
  <Paragraphs>49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Berlin Sans FB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Mortimore</dc:creator>
  <cp:lastModifiedBy>Judith Crimmins</cp:lastModifiedBy>
  <cp:revision>314</cp:revision>
  <cp:lastPrinted>2016-07-04T10:01:46Z</cp:lastPrinted>
  <dcterms:created xsi:type="dcterms:W3CDTF">2015-10-11T11:40:58Z</dcterms:created>
  <dcterms:modified xsi:type="dcterms:W3CDTF">2020-01-10T11:38:29Z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0x010100F9B903E717099F4A8DAA2CC1378831CE</vt:lpwstr>
  </property>
</Properties>
</file>